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72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全年齢向け" id="{292C1305-3082-4457-8F79-789D1061AA0C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6DA"/>
    <a:srgbClr val="61C1BE"/>
    <a:srgbClr val="F6AE6A"/>
    <a:srgbClr val="FFF9B0"/>
    <a:srgbClr val="203864"/>
    <a:srgbClr val="35B597"/>
    <a:srgbClr val="F8B62D"/>
    <a:srgbClr val="EDF2C5"/>
    <a:srgbClr val="EC6D81"/>
    <a:srgbClr val="72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333" autoAdjust="0"/>
  </p:normalViewPr>
  <p:slideViewPr>
    <p:cSldViewPr snapToGrid="0">
      <p:cViewPr varScale="1">
        <p:scale>
          <a:sx n="35" d="100"/>
          <a:sy n="35" d="100"/>
        </p:scale>
        <p:origin x="2388" y="78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056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805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6" y="9428587"/>
            <a:ext cx="2945659" cy="49805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プレースホルダー 3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6421" y="9311534"/>
            <a:ext cx="3186402" cy="722530"/>
          </a:xfrm>
        </p:spPr>
        <p:txBody>
          <a:bodyPr>
            <a:noAutofit/>
          </a:bodyPr>
          <a:lstStyle>
            <a:lvl1pPr marL="0" indent="0">
              <a:buNone/>
              <a:defRPr sz="3877" b="1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舞黒町商店街</a:t>
            </a:r>
          </a:p>
        </p:txBody>
      </p:sp>
      <p:sp>
        <p:nvSpPr>
          <p:cNvPr id="16" name="テキスト プレースホルダー 3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471916" y="9311534"/>
            <a:ext cx="4088940" cy="380375"/>
          </a:xfrm>
        </p:spPr>
        <p:txBody>
          <a:bodyPr>
            <a:noAutofit/>
          </a:bodyPr>
          <a:lstStyle>
            <a:lvl1pPr marL="0" indent="0">
              <a:buNone/>
              <a:defRPr sz="1632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〇〇〇市〇〇〇町 </a:t>
            </a:r>
            <a:r>
              <a:rPr kumimoji="1" lang="en-US" altLang="ja-JP" dirty="0"/>
              <a:t>XXXXX-XXXX-XXX</a:t>
            </a:r>
            <a:endParaRPr kumimoji="1" lang="ja-JP" altLang="en-US" dirty="0"/>
          </a:p>
        </p:txBody>
      </p:sp>
      <p:sp>
        <p:nvSpPr>
          <p:cNvPr id="18" name="テキスト プレースホルダー 3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471268" y="9596961"/>
            <a:ext cx="3188107" cy="378157"/>
          </a:xfrm>
        </p:spPr>
        <p:txBody>
          <a:bodyPr>
            <a:noAutofit/>
          </a:bodyPr>
          <a:lstStyle>
            <a:lvl1pPr marL="0" indent="0" algn="l">
              <a:buNone/>
              <a:defRPr sz="1530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32" name="テキスト プレースホルダー 33"/>
          <p:cNvSpPr>
            <a:spLocks noGrp="1"/>
          </p:cNvSpPr>
          <p:nvPr>
            <p:ph type="body" sz="quarter" idx="17" hasCustomPrompt="1"/>
          </p:nvPr>
        </p:nvSpPr>
        <p:spPr>
          <a:xfrm>
            <a:off x="822753" y="3137135"/>
            <a:ext cx="1191668" cy="1013733"/>
          </a:xfrm>
        </p:spPr>
        <p:txBody>
          <a:bodyPr>
            <a:noAutofit/>
          </a:bodyPr>
          <a:lstStyle>
            <a:lvl1pPr marL="0" indent="0" algn="ctr">
              <a:buNone/>
              <a:defRPr sz="6121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34" name="テキスト プレースホルダー 33"/>
          <p:cNvSpPr>
            <a:spLocks noGrp="1"/>
          </p:cNvSpPr>
          <p:nvPr>
            <p:ph type="body" sz="quarter" idx="19" hasCustomPrompt="1"/>
          </p:nvPr>
        </p:nvSpPr>
        <p:spPr>
          <a:xfrm>
            <a:off x="166085" y="3145711"/>
            <a:ext cx="573461" cy="953765"/>
          </a:xfrm>
        </p:spPr>
        <p:txBody>
          <a:bodyPr>
            <a:noAutofit/>
          </a:bodyPr>
          <a:lstStyle>
            <a:lvl1pPr marL="0" indent="0">
              <a:buNone/>
              <a:defRPr sz="5611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7" name="テキスト プレースホルダー 33"/>
          <p:cNvSpPr>
            <a:spLocks noGrp="1"/>
          </p:cNvSpPr>
          <p:nvPr>
            <p:ph type="body" sz="quarter" idx="20" hasCustomPrompt="1"/>
          </p:nvPr>
        </p:nvSpPr>
        <p:spPr>
          <a:xfrm>
            <a:off x="2174575" y="3527074"/>
            <a:ext cx="347838" cy="353566"/>
          </a:xfrm>
        </p:spPr>
        <p:txBody>
          <a:bodyPr>
            <a:noAutofit/>
          </a:bodyPr>
          <a:lstStyle>
            <a:lvl1pPr marL="0" indent="0" algn="ctr">
              <a:buNone/>
              <a:defRPr sz="1428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74" name="テキスト プレースホルダー 33"/>
          <p:cNvSpPr>
            <a:spLocks noGrp="1"/>
          </p:cNvSpPr>
          <p:nvPr>
            <p:ph type="body" sz="quarter" idx="26" hasCustomPrompt="1"/>
          </p:nvPr>
        </p:nvSpPr>
        <p:spPr>
          <a:xfrm>
            <a:off x="4695412" y="3322006"/>
            <a:ext cx="1430601" cy="731716"/>
          </a:xfrm>
        </p:spPr>
        <p:txBody>
          <a:bodyPr>
            <a:noAutofit/>
          </a:bodyPr>
          <a:lstStyle>
            <a:lvl1pPr marL="0" indent="0" algn="l">
              <a:buNone/>
              <a:defRPr sz="4081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75" name="テキスト プレースホルダー 33"/>
          <p:cNvSpPr>
            <a:spLocks noGrp="1"/>
          </p:cNvSpPr>
          <p:nvPr>
            <p:ph type="body" sz="quarter" idx="27" hasCustomPrompt="1"/>
          </p:nvPr>
        </p:nvSpPr>
        <p:spPr>
          <a:xfrm>
            <a:off x="2733426" y="3137135"/>
            <a:ext cx="1191668" cy="1013733"/>
          </a:xfrm>
        </p:spPr>
        <p:txBody>
          <a:bodyPr>
            <a:noAutofit/>
          </a:bodyPr>
          <a:lstStyle>
            <a:lvl1pPr marL="0" indent="0" algn="ctr">
              <a:buNone/>
              <a:defRPr sz="6121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77" name="テキスト プレースホルダー 33"/>
          <p:cNvSpPr>
            <a:spLocks noGrp="1"/>
          </p:cNvSpPr>
          <p:nvPr>
            <p:ph type="body" sz="quarter" idx="28" hasCustomPrompt="1"/>
          </p:nvPr>
        </p:nvSpPr>
        <p:spPr>
          <a:xfrm>
            <a:off x="4085248" y="3527074"/>
            <a:ext cx="347838" cy="353566"/>
          </a:xfrm>
        </p:spPr>
        <p:txBody>
          <a:bodyPr>
            <a:noAutofit/>
          </a:bodyPr>
          <a:lstStyle>
            <a:lvl1pPr marL="0" indent="0" algn="ctr">
              <a:buNone/>
              <a:defRPr sz="1428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79" name="テキスト プレースホルダー 33"/>
          <p:cNvSpPr>
            <a:spLocks noGrp="1"/>
          </p:cNvSpPr>
          <p:nvPr>
            <p:ph type="body" sz="quarter" idx="29" hasCustomPrompt="1"/>
          </p:nvPr>
        </p:nvSpPr>
        <p:spPr>
          <a:xfrm>
            <a:off x="6321718" y="3322006"/>
            <a:ext cx="1430601" cy="731716"/>
          </a:xfrm>
        </p:spPr>
        <p:txBody>
          <a:bodyPr>
            <a:noAutofit/>
          </a:bodyPr>
          <a:lstStyle>
            <a:lvl1pPr marL="0" indent="0" algn="l">
              <a:buNone/>
              <a:defRPr sz="4081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86" name="テキスト プレースホルダー 85"/>
          <p:cNvSpPr>
            <a:spLocks noGrp="1"/>
          </p:cNvSpPr>
          <p:nvPr>
            <p:ph type="body" sz="quarter" idx="32" hasCustomPrompt="1"/>
          </p:nvPr>
        </p:nvSpPr>
        <p:spPr>
          <a:xfrm>
            <a:off x="214715" y="10491189"/>
            <a:ext cx="7346136" cy="399260"/>
          </a:xfrm>
        </p:spPr>
        <p:txBody>
          <a:bodyPr>
            <a:normAutofit/>
          </a:bodyPr>
          <a:lstStyle>
            <a:lvl1pPr marL="0" marR="0" indent="0" algn="ctr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0" b="1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ctr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◆主催：〇〇〇市　〇〇〇〇〇〇〇〇〇　◆お問い合わせ：</a:t>
            </a:r>
            <a:r>
              <a:rPr kumimoji="1" lang="en-US" altLang="ja-JP" dirty="0"/>
              <a:t>00-0000-0000</a:t>
            </a:r>
            <a:endParaRPr kumimoji="1" lang="ja-JP" altLang="en-US" dirty="0"/>
          </a:p>
          <a:p>
            <a:pPr lvl="0"/>
            <a:endParaRPr kumimoji="1" lang="ja-JP" altLang="en-US" dirty="0"/>
          </a:p>
        </p:txBody>
      </p:sp>
      <p:sp>
        <p:nvSpPr>
          <p:cNvPr id="87" name="テキスト プレースホルダー 33"/>
          <p:cNvSpPr>
            <a:spLocks noGrp="1"/>
          </p:cNvSpPr>
          <p:nvPr>
            <p:ph type="body" sz="quarter" idx="33" hasCustomPrompt="1"/>
          </p:nvPr>
        </p:nvSpPr>
        <p:spPr>
          <a:xfrm>
            <a:off x="204371" y="9960969"/>
            <a:ext cx="7356481" cy="380375"/>
          </a:xfrm>
        </p:spPr>
        <p:txBody>
          <a:bodyPr>
            <a:noAutofit/>
          </a:bodyPr>
          <a:lstStyle>
            <a:lvl1pPr marL="0" marR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24" b="0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※</a:t>
            </a:r>
            <a:r>
              <a:rPr kumimoji="1" lang="ja-JP" altLang="en-US" dirty="0"/>
              <a:t>ここに注意事項を入れましょう。  </a:t>
            </a:r>
            <a:r>
              <a:rPr kumimoji="1" lang="en-US" altLang="ja-JP" dirty="0"/>
              <a:t>※</a:t>
            </a:r>
            <a:r>
              <a:rPr kumimoji="1" lang="ja-JP" altLang="en-US" dirty="0"/>
              <a:t>ここに注意事項を入れましょう。  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注意事項を入れましょう。</a:t>
            </a:r>
          </a:p>
        </p:txBody>
      </p:sp>
      <p:sp>
        <p:nvSpPr>
          <p:cNvPr id="88" name="テキスト プレースホルダー 33"/>
          <p:cNvSpPr>
            <a:spLocks noGrp="1"/>
          </p:cNvSpPr>
          <p:nvPr>
            <p:ph type="body" sz="quarter" idx="34" hasCustomPrompt="1"/>
          </p:nvPr>
        </p:nvSpPr>
        <p:spPr>
          <a:xfrm>
            <a:off x="114499" y="4182787"/>
            <a:ext cx="804537" cy="699770"/>
          </a:xfrm>
        </p:spPr>
        <p:txBody>
          <a:bodyPr>
            <a:noAutofit/>
          </a:bodyPr>
          <a:lstStyle>
            <a:lvl1pPr marL="0" indent="0" algn="ctr">
              <a:buNone/>
              <a:defRPr sz="4081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08" name="テキスト プレースホルダー 33"/>
          <p:cNvSpPr>
            <a:spLocks noGrp="1"/>
          </p:cNvSpPr>
          <p:nvPr>
            <p:ph type="body" sz="quarter" idx="35" hasCustomPrompt="1"/>
          </p:nvPr>
        </p:nvSpPr>
        <p:spPr>
          <a:xfrm>
            <a:off x="2589854" y="4182787"/>
            <a:ext cx="804537" cy="699770"/>
          </a:xfrm>
        </p:spPr>
        <p:txBody>
          <a:bodyPr>
            <a:noAutofit/>
          </a:bodyPr>
          <a:lstStyle>
            <a:lvl1pPr marL="0" indent="0" algn="ctr">
              <a:buNone/>
              <a:defRPr sz="4081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12" name="テキスト プレースホルダー 33"/>
          <p:cNvSpPr>
            <a:spLocks noGrp="1"/>
          </p:cNvSpPr>
          <p:nvPr>
            <p:ph type="body" sz="quarter" idx="36" hasCustomPrompt="1"/>
          </p:nvPr>
        </p:nvSpPr>
        <p:spPr>
          <a:xfrm>
            <a:off x="5065209" y="4182787"/>
            <a:ext cx="804537" cy="699770"/>
          </a:xfrm>
        </p:spPr>
        <p:txBody>
          <a:bodyPr>
            <a:noAutofit/>
          </a:bodyPr>
          <a:lstStyle>
            <a:lvl1pPr marL="0" indent="0" algn="ctr">
              <a:buNone/>
              <a:defRPr sz="4081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14" name="テキスト プレースホルダー 33"/>
          <p:cNvSpPr>
            <a:spLocks noGrp="1"/>
          </p:cNvSpPr>
          <p:nvPr>
            <p:ph type="body" sz="quarter" idx="37" hasCustomPrompt="1"/>
          </p:nvPr>
        </p:nvSpPr>
        <p:spPr>
          <a:xfrm>
            <a:off x="588046" y="4582007"/>
            <a:ext cx="1908242" cy="839931"/>
          </a:xfrm>
        </p:spPr>
        <p:txBody>
          <a:bodyPr>
            <a:noAutofit/>
          </a:bodyPr>
          <a:lstStyle>
            <a:lvl1pPr marL="0" indent="0" algn="r">
              <a:buNone/>
              <a:defRPr sz="2551" b="1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5" name="テキスト プレースホルダー 33"/>
          <p:cNvSpPr>
            <a:spLocks noGrp="1"/>
          </p:cNvSpPr>
          <p:nvPr>
            <p:ph type="body" sz="quarter" idx="38" hasCustomPrompt="1"/>
          </p:nvPr>
        </p:nvSpPr>
        <p:spPr>
          <a:xfrm>
            <a:off x="412630" y="5423981"/>
            <a:ext cx="2111911" cy="1487200"/>
          </a:xfrm>
        </p:spPr>
        <p:txBody>
          <a:bodyPr>
            <a:noAutofit/>
          </a:bodyPr>
          <a:lstStyle>
            <a:lvl1pPr marL="0" marR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28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6" name="テキスト プレースホルダー 33"/>
          <p:cNvSpPr>
            <a:spLocks noGrp="1"/>
          </p:cNvSpPr>
          <p:nvPr>
            <p:ph type="body" sz="quarter" idx="39" hasCustomPrompt="1"/>
          </p:nvPr>
        </p:nvSpPr>
        <p:spPr>
          <a:xfrm>
            <a:off x="3069960" y="4582007"/>
            <a:ext cx="1908242" cy="839931"/>
          </a:xfrm>
        </p:spPr>
        <p:txBody>
          <a:bodyPr>
            <a:noAutofit/>
          </a:bodyPr>
          <a:lstStyle>
            <a:lvl1pPr marL="0" indent="0" algn="r">
              <a:buNone/>
              <a:defRPr sz="2551" b="1">
                <a:solidFill>
                  <a:srgbClr val="CF4D7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7" name="テキスト プレースホルダー 33"/>
          <p:cNvSpPr>
            <a:spLocks noGrp="1"/>
          </p:cNvSpPr>
          <p:nvPr>
            <p:ph type="body" sz="quarter" idx="40" hasCustomPrompt="1"/>
          </p:nvPr>
        </p:nvSpPr>
        <p:spPr>
          <a:xfrm>
            <a:off x="2894544" y="5423981"/>
            <a:ext cx="2111911" cy="1487200"/>
          </a:xfrm>
        </p:spPr>
        <p:txBody>
          <a:bodyPr>
            <a:noAutofit/>
          </a:bodyPr>
          <a:lstStyle>
            <a:lvl1pPr marL="0" marR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28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8" name="テキスト プレースホルダー 33"/>
          <p:cNvSpPr>
            <a:spLocks noGrp="1"/>
          </p:cNvSpPr>
          <p:nvPr>
            <p:ph type="body" sz="quarter" idx="41" hasCustomPrompt="1"/>
          </p:nvPr>
        </p:nvSpPr>
        <p:spPr>
          <a:xfrm>
            <a:off x="5551099" y="4582007"/>
            <a:ext cx="1908242" cy="839931"/>
          </a:xfrm>
        </p:spPr>
        <p:txBody>
          <a:bodyPr>
            <a:noAutofit/>
          </a:bodyPr>
          <a:lstStyle>
            <a:lvl1pPr marL="0" indent="0" algn="r">
              <a:buNone/>
              <a:defRPr sz="2551" b="1">
                <a:solidFill>
                  <a:srgbClr val="A29F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9" name="テキスト プレースホルダー 33"/>
          <p:cNvSpPr>
            <a:spLocks noGrp="1"/>
          </p:cNvSpPr>
          <p:nvPr>
            <p:ph type="body" sz="quarter" idx="42" hasCustomPrompt="1"/>
          </p:nvPr>
        </p:nvSpPr>
        <p:spPr>
          <a:xfrm>
            <a:off x="5375682" y="5423981"/>
            <a:ext cx="2111911" cy="1487200"/>
          </a:xfrm>
        </p:spPr>
        <p:txBody>
          <a:bodyPr>
            <a:noAutofit/>
          </a:bodyPr>
          <a:lstStyle>
            <a:lvl1pPr marL="0" marR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28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20" name="テキスト プレースホルダー 33"/>
          <p:cNvSpPr>
            <a:spLocks noGrp="1"/>
          </p:cNvSpPr>
          <p:nvPr>
            <p:ph type="body" sz="quarter" idx="43" hasCustomPrompt="1"/>
          </p:nvPr>
        </p:nvSpPr>
        <p:spPr>
          <a:xfrm>
            <a:off x="412630" y="7309250"/>
            <a:ext cx="5909089" cy="485141"/>
          </a:xfrm>
        </p:spPr>
        <p:txBody>
          <a:bodyPr>
            <a:noAutofit/>
          </a:bodyPr>
          <a:lstStyle>
            <a:lvl1pPr marL="0" indent="0" algn="l">
              <a:buNone/>
              <a:defRPr sz="2551" b="1">
                <a:solidFill>
                  <a:srgbClr val="69AB1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スタンプラリー・抽選会は毎日開催！</a:t>
            </a:r>
          </a:p>
        </p:txBody>
      </p:sp>
      <p:sp>
        <p:nvSpPr>
          <p:cNvPr id="121" name="テキスト プレースホルダー 33"/>
          <p:cNvSpPr>
            <a:spLocks noGrp="1"/>
          </p:cNvSpPr>
          <p:nvPr>
            <p:ph type="body" sz="quarter" idx="44" hasCustomPrompt="1"/>
          </p:nvPr>
        </p:nvSpPr>
        <p:spPr>
          <a:xfrm>
            <a:off x="412629" y="7738386"/>
            <a:ext cx="5566103" cy="1104511"/>
          </a:xfrm>
        </p:spPr>
        <p:txBody>
          <a:bodyPr>
            <a:noAutofit/>
          </a:bodyPr>
          <a:lstStyle>
            <a:lvl1pPr marL="0" marR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28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71204" rtl="0" eaLnBrk="1" fontAlgn="auto" latinLnBrk="0" hangingPunct="1">
              <a:lnSpc>
                <a:spcPct val="90000"/>
              </a:lnSpc>
              <a:spcBef>
                <a:spcPts val="8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5" name="図プレースホルダー 134"/>
          <p:cNvSpPr>
            <a:spLocks noGrp="1"/>
          </p:cNvSpPr>
          <p:nvPr>
            <p:ph type="pic" sz="quarter" idx="45" hasCustomPrompt="1"/>
          </p:nvPr>
        </p:nvSpPr>
        <p:spPr>
          <a:xfrm>
            <a:off x="-1592" y="-1620"/>
            <a:ext cx="2063498" cy="2300053"/>
          </a:xfrm>
          <a:custGeom>
            <a:avLst/>
            <a:gdLst>
              <a:gd name="connsiteX0" fmla="*/ 0 w 2006202"/>
              <a:gd name="connsiteY0" fmla="*/ 0 h 2254527"/>
              <a:gd name="connsiteX1" fmla="*/ 1646785 w 2006202"/>
              <a:gd name="connsiteY1" fmla="*/ 0 h 2254527"/>
              <a:gd name="connsiteX2" fmla="*/ 1689261 w 2006202"/>
              <a:gd name="connsiteY2" fmla="*/ 45744 h 2254527"/>
              <a:gd name="connsiteX3" fmla="*/ 1728471 w 2006202"/>
              <a:gd name="connsiteY3" fmla="*/ 94756 h 2254527"/>
              <a:gd name="connsiteX4" fmla="*/ 1764412 w 2006202"/>
              <a:gd name="connsiteY4" fmla="*/ 143767 h 2254527"/>
              <a:gd name="connsiteX5" fmla="*/ 1797087 w 2006202"/>
              <a:gd name="connsiteY5" fmla="*/ 196046 h 2254527"/>
              <a:gd name="connsiteX6" fmla="*/ 1829761 w 2006202"/>
              <a:gd name="connsiteY6" fmla="*/ 248325 h 2254527"/>
              <a:gd name="connsiteX7" fmla="*/ 1859168 w 2006202"/>
              <a:gd name="connsiteY7" fmla="*/ 300604 h 2254527"/>
              <a:gd name="connsiteX8" fmla="*/ 1885307 w 2006202"/>
              <a:gd name="connsiteY8" fmla="*/ 359417 h 2254527"/>
              <a:gd name="connsiteX9" fmla="*/ 1911447 w 2006202"/>
              <a:gd name="connsiteY9" fmla="*/ 414964 h 2254527"/>
              <a:gd name="connsiteX10" fmla="*/ 1931051 w 2006202"/>
              <a:gd name="connsiteY10" fmla="*/ 473777 h 2254527"/>
              <a:gd name="connsiteX11" fmla="*/ 1950656 w 2006202"/>
              <a:gd name="connsiteY11" fmla="*/ 532591 h 2254527"/>
              <a:gd name="connsiteX12" fmla="*/ 1966993 w 2006202"/>
              <a:gd name="connsiteY12" fmla="*/ 594672 h 2254527"/>
              <a:gd name="connsiteX13" fmla="*/ 1980063 w 2006202"/>
              <a:gd name="connsiteY13" fmla="*/ 656754 h 2254527"/>
              <a:gd name="connsiteX14" fmla="*/ 1993132 w 2006202"/>
              <a:gd name="connsiteY14" fmla="*/ 718835 h 2254527"/>
              <a:gd name="connsiteX15" fmla="*/ 1999667 w 2006202"/>
              <a:gd name="connsiteY15" fmla="*/ 784183 h 2254527"/>
              <a:gd name="connsiteX16" fmla="*/ 2006202 w 2006202"/>
              <a:gd name="connsiteY16" fmla="*/ 846265 h 2254527"/>
              <a:gd name="connsiteX17" fmla="*/ 2006202 w 2006202"/>
              <a:gd name="connsiteY17" fmla="*/ 911613 h 2254527"/>
              <a:gd name="connsiteX18" fmla="*/ 2002935 w 2006202"/>
              <a:gd name="connsiteY18" fmla="*/ 983497 h 2254527"/>
              <a:gd name="connsiteX19" fmla="*/ 1999667 w 2006202"/>
              <a:gd name="connsiteY19" fmla="*/ 1048845 h 2254527"/>
              <a:gd name="connsiteX20" fmla="*/ 1989865 w 2006202"/>
              <a:gd name="connsiteY20" fmla="*/ 1117461 h 2254527"/>
              <a:gd name="connsiteX21" fmla="*/ 1980063 w 2006202"/>
              <a:gd name="connsiteY21" fmla="*/ 1182810 h 2254527"/>
              <a:gd name="connsiteX22" fmla="*/ 1963726 w 2006202"/>
              <a:gd name="connsiteY22" fmla="*/ 1248159 h 2254527"/>
              <a:gd name="connsiteX23" fmla="*/ 1947388 w 2006202"/>
              <a:gd name="connsiteY23" fmla="*/ 1310240 h 2254527"/>
              <a:gd name="connsiteX24" fmla="*/ 1924516 w 2006202"/>
              <a:gd name="connsiteY24" fmla="*/ 1372321 h 2254527"/>
              <a:gd name="connsiteX25" fmla="*/ 1901644 w 2006202"/>
              <a:gd name="connsiteY25" fmla="*/ 1434402 h 2254527"/>
              <a:gd name="connsiteX26" fmla="*/ 1875505 w 2006202"/>
              <a:gd name="connsiteY26" fmla="*/ 1493216 h 2254527"/>
              <a:gd name="connsiteX27" fmla="*/ 1846098 w 2006202"/>
              <a:gd name="connsiteY27" fmla="*/ 1552030 h 2254527"/>
              <a:gd name="connsiteX28" fmla="*/ 1813424 w 2006202"/>
              <a:gd name="connsiteY28" fmla="*/ 1607576 h 2254527"/>
              <a:gd name="connsiteX29" fmla="*/ 1777482 w 2006202"/>
              <a:gd name="connsiteY29" fmla="*/ 1663122 h 2254527"/>
              <a:gd name="connsiteX30" fmla="*/ 1741540 w 2006202"/>
              <a:gd name="connsiteY30" fmla="*/ 1715401 h 2254527"/>
              <a:gd name="connsiteX31" fmla="*/ 1699064 w 2006202"/>
              <a:gd name="connsiteY31" fmla="*/ 1764412 h 2254527"/>
              <a:gd name="connsiteX32" fmla="*/ 1656587 w 2006202"/>
              <a:gd name="connsiteY32" fmla="*/ 1813424 h 2254527"/>
              <a:gd name="connsiteX33" fmla="*/ 1614111 w 2006202"/>
              <a:gd name="connsiteY33" fmla="*/ 1862435 h 2254527"/>
              <a:gd name="connsiteX34" fmla="*/ 1568367 w 2006202"/>
              <a:gd name="connsiteY34" fmla="*/ 1904912 h 2254527"/>
              <a:gd name="connsiteX35" fmla="*/ 1519355 w 2006202"/>
              <a:gd name="connsiteY35" fmla="*/ 1947389 h 2254527"/>
              <a:gd name="connsiteX36" fmla="*/ 1467076 w 2006202"/>
              <a:gd name="connsiteY36" fmla="*/ 1986598 h 2254527"/>
              <a:gd name="connsiteX37" fmla="*/ 1414797 w 2006202"/>
              <a:gd name="connsiteY37" fmla="*/ 2025807 h 2254527"/>
              <a:gd name="connsiteX38" fmla="*/ 1362518 w 2006202"/>
              <a:gd name="connsiteY38" fmla="*/ 2058481 h 2254527"/>
              <a:gd name="connsiteX39" fmla="*/ 1303705 w 2006202"/>
              <a:gd name="connsiteY39" fmla="*/ 2091156 h 2254527"/>
              <a:gd name="connsiteX40" fmla="*/ 1248158 w 2006202"/>
              <a:gd name="connsiteY40" fmla="*/ 2120562 h 2254527"/>
              <a:gd name="connsiteX41" fmla="*/ 1186077 w 2006202"/>
              <a:gd name="connsiteY41" fmla="*/ 2146702 h 2254527"/>
              <a:gd name="connsiteX42" fmla="*/ 1127263 w 2006202"/>
              <a:gd name="connsiteY42" fmla="*/ 2172841 h 2254527"/>
              <a:gd name="connsiteX43" fmla="*/ 1065182 w 2006202"/>
              <a:gd name="connsiteY43" fmla="*/ 2192446 h 2254527"/>
              <a:gd name="connsiteX44" fmla="*/ 999834 w 2006202"/>
              <a:gd name="connsiteY44" fmla="*/ 2212051 h 2254527"/>
              <a:gd name="connsiteX45" fmla="*/ 934485 w 2006202"/>
              <a:gd name="connsiteY45" fmla="*/ 2225120 h 2254527"/>
              <a:gd name="connsiteX46" fmla="*/ 869137 w 2006202"/>
              <a:gd name="connsiteY46" fmla="*/ 2238190 h 2254527"/>
              <a:gd name="connsiteX47" fmla="*/ 803788 w 2006202"/>
              <a:gd name="connsiteY47" fmla="*/ 2247992 h 2254527"/>
              <a:gd name="connsiteX48" fmla="*/ 735172 w 2006202"/>
              <a:gd name="connsiteY48" fmla="*/ 2251260 h 2254527"/>
              <a:gd name="connsiteX49" fmla="*/ 666556 w 2006202"/>
              <a:gd name="connsiteY49" fmla="*/ 2254527 h 2254527"/>
              <a:gd name="connsiteX50" fmla="*/ 575068 w 2006202"/>
              <a:gd name="connsiteY50" fmla="*/ 2251260 h 2254527"/>
              <a:gd name="connsiteX51" fmla="*/ 486847 w 2006202"/>
              <a:gd name="connsiteY51" fmla="*/ 2241457 h 2254527"/>
              <a:gd name="connsiteX52" fmla="*/ 398627 w 2006202"/>
              <a:gd name="connsiteY52" fmla="*/ 2228388 h 2254527"/>
              <a:gd name="connsiteX53" fmla="*/ 313673 w 2006202"/>
              <a:gd name="connsiteY53" fmla="*/ 2205516 h 2254527"/>
              <a:gd name="connsiteX54" fmla="*/ 231988 w 2006202"/>
              <a:gd name="connsiteY54" fmla="*/ 2182644 h 2254527"/>
              <a:gd name="connsiteX55" fmla="*/ 150302 w 2006202"/>
              <a:gd name="connsiteY55" fmla="*/ 2149969 h 2254527"/>
              <a:gd name="connsiteX56" fmla="*/ 75151 w 2006202"/>
              <a:gd name="connsiteY56" fmla="*/ 2117295 h 2254527"/>
              <a:gd name="connsiteX57" fmla="*/ 0 w 2006202"/>
              <a:gd name="connsiteY57" fmla="*/ 2074819 h 2254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006202" h="2254527">
                <a:moveTo>
                  <a:pt x="0" y="0"/>
                </a:moveTo>
                <a:lnTo>
                  <a:pt x="1646785" y="0"/>
                </a:lnTo>
                <a:lnTo>
                  <a:pt x="1689261" y="45744"/>
                </a:lnTo>
                <a:lnTo>
                  <a:pt x="1728471" y="94756"/>
                </a:lnTo>
                <a:lnTo>
                  <a:pt x="1764412" y="143767"/>
                </a:lnTo>
                <a:lnTo>
                  <a:pt x="1797087" y="196046"/>
                </a:lnTo>
                <a:lnTo>
                  <a:pt x="1829761" y="248325"/>
                </a:lnTo>
                <a:lnTo>
                  <a:pt x="1859168" y="300604"/>
                </a:lnTo>
                <a:lnTo>
                  <a:pt x="1885307" y="359417"/>
                </a:lnTo>
                <a:lnTo>
                  <a:pt x="1911447" y="414964"/>
                </a:lnTo>
                <a:lnTo>
                  <a:pt x="1931051" y="473777"/>
                </a:lnTo>
                <a:lnTo>
                  <a:pt x="1950656" y="532591"/>
                </a:lnTo>
                <a:lnTo>
                  <a:pt x="1966993" y="594672"/>
                </a:lnTo>
                <a:lnTo>
                  <a:pt x="1980063" y="656754"/>
                </a:lnTo>
                <a:lnTo>
                  <a:pt x="1993132" y="718835"/>
                </a:lnTo>
                <a:lnTo>
                  <a:pt x="1999667" y="784183"/>
                </a:lnTo>
                <a:lnTo>
                  <a:pt x="2006202" y="846265"/>
                </a:lnTo>
                <a:lnTo>
                  <a:pt x="2006202" y="911613"/>
                </a:lnTo>
                <a:lnTo>
                  <a:pt x="2002935" y="983497"/>
                </a:lnTo>
                <a:lnTo>
                  <a:pt x="1999667" y="1048845"/>
                </a:lnTo>
                <a:lnTo>
                  <a:pt x="1989865" y="1117461"/>
                </a:lnTo>
                <a:lnTo>
                  <a:pt x="1980063" y="1182810"/>
                </a:lnTo>
                <a:lnTo>
                  <a:pt x="1963726" y="1248159"/>
                </a:lnTo>
                <a:lnTo>
                  <a:pt x="1947388" y="1310240"/>
                </a:lnTo>
                <a:lnTo>
                  <a:pt x="1924516" y="1372321"/>
                </a:lnTo>
                <a:lnTo>
                  <a:pt x="1901644" y="1434402"/>
                </a:lnTo>
                <a:lnTo>
                  <a:pt x="1875505" y="1493216"/>
                </a:lnTo>
                <a:lnTo>
                  <a:pt x="1846098" y="1552030"/>
                </a:lnTo>
                <a:lnTo>
                  <a:pt x="1813424" y="1607576"/>
                </a:lnTo>
                <a:lnTo>
                  <a:pt x="1777482" y="1663122"/>
                </a:lnTo>
                <a:lnTo>
                  <a:pt x="1741540" y="1715401"/>
                </a:lnTo>
                <a:lnTo>
                  <a:pt x="1699064" y="1764412"/>
                </a:lnTo>
                <a:lnTo>
                  <a:pt x="1656587" y="1813424"/>
                </a:lnTo>
                <a:lnTo>
                  <a:pt x="1614111" y="1862435"/>
                </a:lnTo>
                <a:lnTo>
                  <a:pt x="1568367" y="1904912"/>
                </a:lnTo>
                <a:lnTo>
                  <a:pt x="1519355" y="1947389"/>
                </a:lnTo>
                <a:lnTo>
                  <a:pt x="1467076" y="1986598"/>
                </a:lnTo>
                <a:lnTo>
                  <a:pt x="1414797" y="2025807"/>
                </a:lnTo>
                <a:lnTo>
                  <a:pt x="1362518" y="2058481"/>
                </a:lnTo>
                <a:lnTo>
                  <a:pt x="1303705" y="2091156"/>
                </a:lnTo>
                <a:lnTo>
                  <a:pt x="1248158" y="2120562"/>
                </a:lnTo>
                <a:lnTo>
                  <a:pt x="1186077" y="2146702"/>
                </a:lnTo>
                <a:lnTo>
                  <a:pt x="1127263" y="2172841"/>
                </a:lnTo>
                <a:lnTo>
                  <a:pt x="1065182" y="2192446"/>
                </a:lnTo>
                <a:lnTo>
                  <a:pt x="999834" y="2212051"/>
                </a:lnTo>
                <a:lnTo>
                  <a:pt x="934485" y="2225120"/>
                </a:lnTo>
                <a:lnTo>
                  <a:pt x="869137" y="2238190"/>
                </a:lnTo>
                <a:lnTo>
                  <a:pt x="803788" y="2247992"/>
                </a:lnTo>
                <a:lnTo>
                  <a:pt x="735172" y="2251260"/>
                </a:lnTo>
                <a:lnTo>
                  <a:pt x="666556" y="2254527"/>
                </a:lnTo>
                <a:lnTo>
                  <a:pt x="575068" y="2251260"/>
                </a:lnTo>
                <a:lnTo>
                  <a:pt x="486847" y="2241457"/>
                </a:lnTo>
                <a:lnTo>
                  <a:pt x="398627" y="2228388"/>
                </a:lnTo>
                <a:lnTo>
                  <a:pt x="313673" y="2205516"/>
                </a:lnTo>
                <a:lnTo>
                  <a:pt x="231988" y="2182644"/>
                </a:lnTo>
                <a:lnTo>
                  <a:pt x="150302" y="2149969"/>
                </a:lnTo>
                <a:lnTo>
                  <a:pt x="75151" y="2117295"/>
                </a:lnTo>
                <a:lnTo>
                  <a:pt x="0" y="2074819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wrap="square">
            <a:noAutofit/>
          </a:bodyPr>
          <a:lstStyle>
            <a:lvl1pPr marL="0" indent="0">
              <a:buNone/>
              <a:defRPr sz="1224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80" name="テキスト プレースホルダー 33"/>
          <p:cNvSpPr>
            <a:spLocks noGrp="1"/>
          </p:cNvSpPr>
          <p:nvPr>
            <p:ph type="body" sz="quarter" idx="30" hasCustomPrompt="1"/>
          </p:nvPr>
        </p:nvSpPr>
        <p:spPr>
          <a:xfrm>
            <a:off x="1154584" y="606867"/>
            <a:ext cx="5466394" cy="544941"/>
          </a:xfrm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None/>
              <a:defRPr sz="2857" b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キャッチコピーを入れましょう</a:t>
            </a:r>
          </a:p>
        </p:txBody>
      </p:sp>
      <p:sp>
        <p:nvSpPr>
          <p:cNvPr id="137" name="図プレースホルダー 136"/>
          <p:cNvSpPr>
            <a:spLocks noGrp="1"/>
          </p:cNvSpPr>
          <p:nvPr>
            <p:ph type="pic" sz="quarter" idx="46" hasCustomPrompt="1"/>
          </p:nvPr>
        </p:nvSpPr>
        <p:spPr>
          <a:xfrm>
            <a:off x="6025631" y="567418"/>
            <a:ext cx="1975367" cy="1960978"/>
          </a:xfrm>
          <a:prstGeom prst="ellipse">
            <a:avLst/>
          </a:prstGeom>
          <a:blipFill>
            <a:blip r:embed="rId2"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tIns="252000">
            <a:normAutofit/>
          </a:bodyPr>
          <a:lstStyle>
            <a:lvl1pPr marL="0" indent="0" algn="ctr">
              <a:buNone/>
              <a:defRPr sz="102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38" name="テキスト プレースホルダー 33"/>
          <p:cNvSpPr>
            <a:spLocks noGrp="1"/>
          </p:cNvSpPr>
          <p:nvPr>
            <p:ph type="body" sz="quarter" idx="47" hasCustomPrompt="1"/>
          </p:nvPr>
        </p:nvSpPr>
        <p:spPr>
          <a:xfrm>
            <a:off x="166085" y="4679153"/>
            <a:ext cx="706697" cy="364146"/>
          </a:xfrm>
        </p:spPr>
        <p:txBody>
          <a:bodyPr>
            <a:noAutofit/>
          </a:bodyPr>
          <a:lstStyle>
            <a:lvl1pPr marL="0" indent="0" algn="ctr">
              <a:buNone/>
              <a:defRPr sz="153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39" name="テキスト プレースホルダー 33"/>
          <p:cNvSpPr>
            <a:spLocks noGrp="1"/>
          </p:cNvSpPr>
          <p:nvPr>
            <p:ph type="body" sz="quarter" idx="48" hasCustomPrompt="1"/>
          </p:nvPr>
        </p:nvSpPr>
        <p:spPr>
          <a:xfrm>
            <a:off x="2638774" y="4679153"/>
            <a:ext cx="706697" cy="364146"/>
          </a:xfrm>
        </p:spPr>
        <p:txBody>
          <a:bodyPr>
            <a:noAutofit/>
          </a:bodyPr>
          <a:lstStyle>
            <a:lvl1pPr marL="0" indent="0" algn="ctr">
              <a:buNone/>
              <a:defRPr sz="153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40" name="テキスト プレースホルダー 33"/>
          <p:cNvSpPr>
            <a:spLocks noGrp="1"/>
          </p:cNvSpPr>
          <p:nvPr>
            <p:ph type="body" sz="quarter" idx="49" hasCustomPrompt="1"/>
          </p:nvPr>
        </p:nvSpPr>
        <p:spPr>
          <a:xfrm>
            <a:off x="5114129" y="4679153"/>
            <a:ext cx="706697" cy="364146"/>
          </a:xfrm>
        </p:spPr>
        <p:txBody>
          <a:bodyPr>
            <a:noAutofit/>
          </a:bodyPr>
          <a:lstStyle>
            <a:lvl1pPr marL="0" indent="0" algn="ctr">
              <a:buNone/>
              <a:defRPr sz="153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20" name="テキスト プレースホルダー 3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04348" y="1005078"/>
            <a:ext cx="6092301" cy="2447484"/>
          </a:xfrm>
        </p:spPr>
        <p:txBody>
          <a:bodyPr>
            <a:noAutofit/>
          </a:bodyPr>
          <a:lstStyle>
            <a:lvl1pPr marL="0" indent="0" algn="ctr">
              <a:buNone/>
              <a:defRPr sz="8162" b="1">
                <a:solidFill>
                  <a:srgbClr val="37587D"/>
                </a:solidFill>
                <a:effectLst>
                  <a:glow rad="2032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タイトル</a:t>
            </a:r>
          </a:p>
        </p:txBody>
      </p:sp>
    </p:spTree>
    <p:extLst>
      <p:ext uri="{BB962C8B-B14F-4D97-AF65-F5344CB8AC3E}">
        <p14:creationId xmlns:p14="http://schemas.microsoft.com/office/powerpoint/2010/main" val="379785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9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DE12BD4D-023A-4CA1-BFF1-B2BDDD59A670}"/>
              </a:ext>
            </a:extLst>
          </p:cNvPr>
          <p:cNvGrpSpPr/>
          <p:nvPr/>
        </p:nvGrpSpPr>
        <p:grpSpPr>
          <a:xfrm>
            <a:off x="3887787" y="8063435"/>
            <a:ext cx="3610914" cy="2238324"/>
            <a:chOff x="0" y="56499"/>
            <a:chExt cx="3131527" cy="2575864"/>
          </a:xfrm>
        </p:grpSpPr>
        <p:sp>
          <p:nvSpPr>
            <p:cNvPr id="31" name="角丸四角形 24">
              <a:extLst>
                <a:ext uri="{FF2B5EF4-FFF2-40B4-BE49-F238E27FC236}">
                  <a16:creationId xmlns:a16="http://schemas.microsoft.com/office/drawing/2014/main" id="{2B9E27D5-B8E5-4973-9E68-42D3762ABD52}"/>
                </a:ext>
              </a:extLst>
            </p:cNvPr>
            <p:cNvSpPr/>
            <p:nvPr/>
          </p:nvSpPr>
          <p:spPr>
            <a:xfrm>
              <a:off x="0" y="75267"/>
              <a:ext cx="3131527" cy="255709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680B7EB1-32EC-4698-AB17-9B70982FE50D}"/>
                </a:ext>
              </a:extLst>
            </p:cNvPr>
            <p:cNvGrpSpPr/>
            <p:nvPr/>
          </p:nvGrpSpPr>
          <p:grpSpPr>
            <a:xfrm>
              <a:off x="71071" y="327312"/>
              <a:ext cx="2971802" cy="2038351"/>
              <a:chOff x="71071" y="327312"/>
              <a:chExt cx="8143338" cy="242339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61" name="角丸四角形 53">
                <a:extLst>
                  <a:ext uri="{FF2B5EF4-FFF2-40B4-BE49-F238E27FC236}">
                    <a16:creationId xmlns:a16="http://schemas.microsoft.com/office/drawing/2014/main" id="{285404C8-096C-4BFA-93A4-ACFB50647121}"/>
                  </a:ext>
                </a:extLst>
              </p:cNvPr>
              <p:cNvSpPr/>
              <p:nvPr/>
            </p:nvSpPr>
            <p:spPr>
              <a:xfrm rot="5400000">
                <a:off x="4132804" y="1312663"/>
                <a:ext cx="1759714" cy="330419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5" name="角丸四角形 54">
                <a:extLst>
                  <a:ext uri="{FF2B5EF4-FFF2-40B4-BE49-F238E27FC236}">
                    <a16:creationId xmlns:a16="http://schemas.microsoft.com/office/drawing/2014/main" id="{1FBDA379-BD99-4F4B-BF26-7ACC8483D64C}"/>
                  </a:ext>
                </a:extLst>
              </p:cNvPr>
              <p:cNvSpPr/>
              <p:nvPr/>
            </p:nvSpPr>
            <p:spPr>
              <a:xfrm rot="5400000">
                <a:off x="-250327" y="1333092"/>
                <a:ext cx="2371725" cy="463505"/>
              </a:xfrm>
              <a:prstGeom prst="roundRect">
                <a:avLst/>
              </a:prstGeom>
              <a:solidFill>
                <a:schemeClr val="bg1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6" name="角丸四角形 56">
                <a:extLst>
                  <a:ext uri="{FF2B5EF4-FFF2-40B4-BE49-F238E27FC236}">
                    <a16:creationId xmlns:a16="http://schemas.microsoft.com/office/drawing/2014/main" id="{20C8392E-79E4-4A3B-B06E-C5FC7F659410}"/>
                  </a:ext>
                </a:extLst>
              </p:cNvPr>
              <p:cNvSpPr/>
              <p:nvPr/>
            </p:nvSpPr>
            <p:spPr>
              <a:xfrm>
                <a:off x="114202" y="746311"/>
                <a:ext cx="7315199" cy="236608"/>
              </a:xfrm>
              <a:prstGeom prst="roundRect">
                <a:avLst/>
              </a:prstGeom>
              <a:solidFill>
                <a:schemeClr val="bg1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7" name="角丸四角形 57">
                <a:extLst>
                  <a:ext uri="{FF2B5EF4-FFF2-40B4-BE49-F238E27FC236}">
                    <a16:creationId xmlns:a16="http://schemas.microsoft.com/office/drawing/2014/main" id="{52A0DD6A-8553-4C54-95A0-883A6BED64C7}"/>
                  </a:ext>
                </a:extLst>
              </p:cNvPr>
              <p:cNvSpPr/>
              <p:nvPr/>
            </p:nvSpPr>
            <p:spPr>
              <a:xfrm rot="5400000">
                <a:off x="6786739" y="1950410"/>
                <a:ext cx="1291817" cy="211308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grpSp>
            <p:nvGrpSpPr>
              <p:cNvPr id="68" name="グループ化 67">
                <a:extLst>
                  <a:ext uri="{FF2B5EF4-FFF2-40B4-BE49-F238E27FC236}">
                    <a16:creationId xmlns:a16="http://schemas.microsoft.com/office/drawing/2014/main" id="{B9290A5E-955A-4500-9752-81BC116CD9D2}"/>
                  </a:ext>
                </a:extLst>
              </p:cNvPr>
              <p:cNvGrpSpPr/>
              <p:nvPr/>
            </p:nvGrpSpPr>
            <p:grpSpPr>
              <a:xfrm>
                <a:off x="71071" y="1356977"/>
                <a:ext cx="8143338" cy="60325"/>
                <a:chOff x="71071" y="1356977"/>
                <a:chExt cx="7969940" cy="114300"/>
              </a:xfrm>
            </p:grpSpPr>
            <p:grpSp>
              <p:nvGrpSpPr>
                <p:cNvPr id="73" name="グループ化 72">
                  <a:extLst>
                    <a:ext uri="{FF2B5EF4-FFF2-40B4-BE49-F238E27FC236}">
                      <a16:creationId xmlns:a16="http://schemas.microsoft.com/office/drawing/2014/main" id="{8D8F6C43-F225-441E-ACFD-CB9AE5E1DE21}"/>
                    </a:ext>
                  </a:extLst>
                </p:cNvPr>
                <p:cNvGrpSpPr/>
                <p:nvPr/>
              </p:nvGrpSpPr>
              <p:grpSpPr>
                <a:xfrm>
                  <a:off x="71071" y="1356977"/>
                  <a:ext cx="1595020" cy="114300"/>
                  <a:chOff x="71071" y="1356977"/>
                  <a:chExt cx="1595020" cy="114300"/>
                </a:xfrm>
              </p:grpSpPr>
              <p:sp>
                <p:nvSpPr>
                  <p:cNvPr id="102" name="正方形/長方形 101">
                    <a:extLst>
                      <a:ext uri="{FF2B5EF4-FFF2-40B4-BE49-F238E27FC236}">
                        <a16:creationId xmlns:a16="http://schemas.microsoft.com/office/drawing/2014/main" id="{F14A6C24-9C77-4BA9-9CF1-92D8834834E1}"/>
                      </a:ext>
                    </a:extLst>
                  </p:cNvPr>
                  <p:cNvSpPr/>
                  <p:nvPr/>
                </p:nvSpPr>
                <p:spPr>
                  <a:xfrm>
                    <a:off x="71071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3" name="正方形/長方形 102">
                    <a:extLst>
                      <a:ext uri="{FF2B5EF4-FFF2-40B4-BE49-F238E27FC236}">
                        <a16:creationId xmlns:a16="http://schemas.microsoft.com/office/drawing/2014/main" id="{0175B9C2-3AB2-4423-97BA-301573D4AE68}"/>
                      </a:ext>
                    </a:extLst>
                  </p:cNvPr>
                  <p:cNvSpPr/>
                  <p:nvPr/>
                </p:nvSpPr>
                <p:spPr>
                  <a:xfrm>
                    <a:off x="342675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4" name="正方形/長方形 103">
                    <a:extLst>
                      <a:ext uri="{FF2B5EF4-FFF2-40B4-BE49-F238E27FC236}">
                        <a16:creationId xmlns:a16="http://schemas.microsoft.com/office/drawing/2014/main" id="{4D81D9AA-320E-4A3A-82EE-03F90522F984}"/>
                      </a:ext>
                    </a:extLst>
                  </p:cNvPr>
                  <p:cNvSpPr/>
                  <p:nvPr/>
                </p:nvSpPr>
                <p:spPr>
                  <a:xfrm>
                    <a:off x="600699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5" name="正方形/長方形 104">
                    <a:extLst>
                      <a:ext uri="{FF2B5EF4-FFF2-40B4-BE49-F238E27FC236}">
                        <a16:creationId xmlns:a16="http://schemas.microsoft.com/office/drawing/2014/main" id="{A7E50878-289C-48B9-A7A2-2A57A10E906D}"/>
                      </a:ext>
                    </a:extLst>
                  </p:cNvPr>
                  <p:cNvSpPr/>
                  <p:nvPr/>
                </p:nvSpPr>
                <p:spPr>
                  <a:xfrm>
                    <a:off x="872303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6" name="正方形/長方形 105">
                    <a:extLst>
                      <a:ext uri="{FF2B5EF4-FFF2-40B4-BE49-F238E27FC236}">
                        <a16:creationId xmlns:a16="http://schemas.microsoft.com/office/drawing/2014/main" id="{0FB6D75D-6127-4BD1-BA85-01955EF70607}"/>
                      </a:ext>
                    </a:extLst>
                  </p:cNvPr>
                  <p:cNvSpPr/>
                  <p:nvPr/>
                </p:nvSpPr>
                <p:spPr>
                  <a:xfrm>
                    <a:off x="1130327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7" name="正方形/長方形 106">
                    <a:extLst>
                      <a:ext uri="{FF2B5EF4-FFF2-40B4-BE49-F238E27FC236}">
                        <a16:creationId xmlns:a16="http://schemas.microsoft.com/office/drawing/2014/main" id="{BEFB61E2-93CC-423F-B439-5B2109C514B1}"/>
                      </a:ext>
                    </a:extLst>
                  </p:cNvPr>
                  <p:cNvSpPr/>
                  <p:nvPr/>
                </p:nvSpPr>
                <p:spPr>
                  <a:xfrm>
                    <a:off x="1401931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</p:grpSp>
            <p:grpSp>
              <p:nvGrpSpPr>
                <p:cNvPr id="74" name="グループ化 73">
                  <a:extLst>
                    <a:ext uri="{FF2B5EF4-FFF2-40B4-BE49-F238E27FC236}">
                      <a16:creationId xmlns:a16="http://schemas.microsoft.com/office/drawing/2014/main" id="{E9CA750F-BC0B-4F36-98AC-99D6E64368C4}"/>
                    </a:ext>
                  </a:extLst>
                </p:cNvPr>
                <p:cNvGrpSpPr/>
                <p:nvPr/>
              </p:nvGrpSpPr>
              <p:grpSpPr>
                <a:xfrm>
                  <a:off x="1658331" y="1356977"/>
                  <a:ext cx="1595020" cy="114300"/>
                  <a:chOff x="1658331" y="1356977"/>
                  <a:chExt cx="1595020" cy="114300"/>
                </a:xfrm>
              </p:grpSpPr>
              <p:sp>
                <p:nvSpPr>
                  <p:cNvPr id="96" name="正方形/長方形 95">
                    <a:extLst>
                      <a:ext uri="{FF2B5EF4-FFF2-40B4-BE49-F238E27FC236}">
                        <a16:creationId xmlns:a16="http://schemas.microsoft.com/office/drawing/2014/main" id="{B0F78A3A-536B-407E-98C6-171C2718C88E}"/>
                      </a:ext>
                    </a:extLst>
                  </p:cNvPr>
                  <p:cNvSpPr/>
                  <p:nvPr/>
                </p:nvSpPr>
                <p:spPr>
                  <a:xfrm>
                    <a:off x="1658331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97" name="正方形/長方形 96">
                    <a:extLst>
                      <a:ext uri="{FF2B5EF4-FFF2-40B4-BE49-F238E27FC236}">
                        <a16:creationId xmlns:a16="http://schemas.microsoft.com/office/drawing/2014/main" id="{BC43802E-BDB4-443A-B3B8-9BE1F314713F}"/>
                      </a:ext>
                    </a:extLst>
                  </p:cNvPr>
                  <p:cNvSpPr/>
                  <p:nvPr/>
                </p:nvSpPr>
                <p:spPr>
                  <a:xfrm>
                    <a:off x="1929935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98" name="正方形/長方形 97">
                    <a:extLst>
                      <a:ext uri="{FF2B5EF4-FFF2-40B4-BE49-F238E27FC236}">
                        <a16:creationId xmlns:a16="http://schemas.microsoft.com/office/drawing/2014/main" id="{D73569B0-2070-4896-A78C-02BADCD622C6}"/>
                      </a:ext>
                    </a:extLst>
                  </p:cNvPr>
                  <p:cNvSpPr/>
                  <p:nvPr/>
                </p:nvSpPr>
                <p:spPr>
                  <a:xfrm>
                    <a:off x="2187959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99" name="正方形/長方形 98">
                    <a:extLst>
                      <a:ext uri="{FF2B5EF4-FFF2-40B4-BE49-F238E27FC236}">
                        <a16:creationId xmlns:a16="http://schemas.microsoft.com/office/drawing/2014/main" id="{72EB15B0-7A77-4436-B0B3-39AD8D711A33}"/>
                      </a:ext>
                    </a:extLst>
                  </p:cNvPr>
                  <p:cNvSpPr/>
                  <p:nvPr/>
                </p:nvSpPr>
                <p:spPr>
                  <a:xfrm>
                    <a:off x="2459563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0" name="正方形/長方形 99">
                    <a:extLst>
                      <a:ext uri="{FF2B5EF4-FFF2-40B4-BE49-F238E27FC236}">
                        <a16:creationId xmlns:a16="http://schemas.microsoft.com/office/drawing/2014/main" id="{B394980A-FAE7-4769-864F-1547726D237E}"/>
                      </a:ext>
                    </a:extLst>
                  </p:cNvPr>
                  <p:cNvSpPr/>
                  <p:nvPr/>
                </p:nvSpPr>
                <p:spPr>
                  <a:xfrm>
                    <a:off x="2717587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101" name="正方形/長方形 100">
                    <a:extLst>
                      <a:ext uri="{FF2B5EF4-FFF2-40B4-BE49-F238E27FC236}">
                        <a16:creationId xmlns:a16="http://schemas.microsoft.com/office/drawing/2014/main" id="{4CD03A21-90B6-40E1-9EC1-8C70CCA1F43D}"/>
                      </a:ext>
                    </a:extLst>
                  </p:cNvPr>
                  <p:cNvSpPr/>
                  <p:nvPr/>
                </p:nvSpPr>
                <p:spPr>
                  <a:xfrm>
                    <a:off x="2989191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</p:grpSp>
            <p:grpSp>
              <p:nvGrpSpPr>
                <p:cNvPr id="75" name="グループ化 74">
                  <a:extLst>
                    <a:ext uri="{FF2B5EF4-FFF2-40B4-BE49-F238E27FC236}">
                      <a16:creationId xmlns:a16="http://schemas.microsoft.com/office/drawing/2014/main" id="{42AE93F7-AAB7-4977-B19D-E566DA6BBA2E}"/>
                    </a:ext>
                  </a:extLst>
                </p:cNvPr>
                <p:cNvGrpSpPr/>
                <p:nvPr/>
              </p:nvGrpSpPr>
              <p:grpSpPr>
                <a:xfrm>
                  <a:off x="3254218" y="1356977"/>
                  <a:ext cx="1595020" cy="114300"/>
                  <a:chOff x="3254218" y="1356977"/>
                  <a:chExt cx="1595020" cy="114300"/>
                </a:xfrm>
              </p:grpSpPr>
              <p:sp>
                <p:nvSpPr>
                  <p:cNvPr id="90" name="正方形/長方形 89">
                    <a:extLst>
                      <a:ext uri="{FF2B5EF4-FFF2-40B4-BE49-F238E27FC236}">
                        <a16:creationId xmlns:a16="http://schemas.microsoft.com/office/drawing/2014/main" id="{7C05183A-A5BD-4C90-982D-E38AC7B49FF9}"/>
                      </a:ext>
                    </a:extLst>
                  </p:cNvPr>
                  <p:cNvSpPr/>
                  <p:nvPr/>
                </p:nvSpPr>
                <p:spPr>
                  <a:xfrm>
                    <a:off x="3254218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91" name="正方形/長方形 90">
                    <a:extLst>
                      <a:ext uri="{FF2B5EF4-FFF2-40B4-BE49-F238E27FC236}">
                        <a16:creationId xmlns:a16="http://schemas.microsoft.com/office/drawing/2014/main" id="{98D38747-13C2-4A08-BD6A-9FF087AF1798}"/>
                      </a:ext>
                    </a:extLst>
                  </p:cNvPr>
                  <p:cNvSpPr/>
                  <p:nvPr/>
                </p:nvSpPr>
                <p:spPr>
                  <a:xfrm>
                    <a:off x="3525822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92" name="正方形/長方形 91">
                    <a:extLst>
                      <a:ext uri="{FF2B5EF4-FFF2-40B4-BE49-F238E27FC236}">
                        <a16:creationId xmlns:a16="http://schemas.microsoft.com/office/drawing/2014/main" id="{E1CA338B-3B29-43F9-8CB3-BA4F4174871D}"/>
                      </a:ext>
                    </a:extLst>
                  </p:cNvPr>
                  <p:cNvSpPr/>
                  <p:nvPr/>
                </p:nvSpPr>
                <p:spPr>
                  <a:xfrm>
                    <a:off x="3783846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93" name="正方形/長方形 92">
                    <a:extLst>
                      <a:ext uri="{FF2B5EF4-FFF2-40B4-BE49-F238E27FC236}">
                        <a16:creationId xmlns:a16="http://schemas.microsoft.com/office/drawing/2014/main" id="{DBCE77C5-0256-4310-BDE1-2ECCC8FC276E}"/>
                      </a:ext>
                    </a:extLst>
                  </p:cNvPr>
                  <p:cNvSpPr/>
                  <p:nvPr/>
                </p:nvSpPr>
                <p:spPr>
                  <a:xfrm>
                    <a:off x="4055450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94" name="正方形/長方形 93">
                    <a:extLst>
                      <a:ext uri="{FF2B5EF4-FFF2-40B4-BE49-F238E27FC236}">
                        <a16:creationId xmlns:a16="http://schemas.microsoft.com/office/drawing/2014/main" id="{F0A3DCE9-A9B4-4D16-9857-FDD517C0E0D3}"/>
                      </a:ext>
                    </a:extLst>
                  </p:cNvPr>
                  <p:cNvSpPr/>
                  <p:nvPr/>
                </p:nvSpPr>
                <p:spPr>
                  <a:xfrm>
                    <a:off x="4313474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95" name="正方形/長方形 94">
                    <a:extLst>
                      <a:ext uri="{FF2B5EF4-FFF2-40B4-BE49-F238E27FC236}">
                        <a16:creationId xmlns:a16="http://schemas.microsoft.com/office/drawing/2014/main" id="{2927C115-36B3-4F58-826D-1094AB8AF168}"/>
                      </a:ext>
                    </a:extLst>
                  </p:cNvPr>
                  <p:cNvSpPr/>
                  <p:nvPr/>
                </p:nvSpPr>
                <p:spPr>
                  <a:xfrm>
                    <a:off x="4585078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</p:grpSp>
            <p:grpSp>
              <p:nvGrpSpPr>
                <p:cNvPr id="76" name="グループ化 75">
                  <a:extLst>
                    <a:ext uri="{FF2B5EF4-FFF2-40B4-BE49-F238E27FC236}">
                      <a16:creationId xmlns:a16="http://schemas.microsoft.com/office/drawing/2014/main" id="{16F09824-155E-440D-B15A-D07A4AE8AC71}"/>
                    </a:ext>
                  </a:extLst>
                </p:cNvPr>
                <p:cNvGrpSpPr/>
                <p:nvPr/>
              </p:nvGrpSpPr>
              <p:grpSpPr>
                <a:xfrm>
                  <a:off x="4850104" y="1356977"/>
                  <a:ext cx="1595020" cy="114300"/>
                  <a:chOff x="4850104" y="1356977"/>
                  <a:chExt cx="1595020" cy="114300"/>
                </a:xfrm>
              </p:grpSpPr>
              <p:sp>
                <p:nvSpPr>
                  <p:cNvPr id="84" name="正方形/長方形 83">
                    <a:extLst>
                      <a:ext uri="{FF2B5EF4-FFF2-40B4-BE49-F238E27FC236}">
                        <a16:creationId xmlns:a16="http://schemas.microsoft.com/office/drawing/2014/main" id="{1CF0659D-D70E-485C-87F0-A21A305E18E6}"/>
                      </a:ext>
                    </a:extLst>
                  </p:cNvPr>
                  <p:cNvSpPr/>
                  <p:nvPr/>
                </p:nvSpPr>
                <p:spPr>
                  <a:xfrm>
                    <a:off x="4850104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85" name="正方形/長方形 84">
                    <a:extLst>
                      <a:ext uri="{FF2B5EF4-FFF2-40B4-BE49-F238E27FC236}">
                        <a16:creationId xmlns:a16="http://schemas.microsoft.com/office/drawing/2014/main" id="{EBDC3773-129D-40BC-84D3-05E17AD00508}"/>
                      </a:ext>
                    </a:extLst>
                  </p:cNvPr>
                  <p:cNvSpPr/>
                  <p:nvPr/>
                </p:nvSpPr>
                <p:spPr>
                  <a:xfrm>
                    <a:off x="5121708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86" name="正方形/長方形 85">
                    <a:extLst>
                      <a:ext uri="{FF2B5EF4-FFF2-40B4-BE49-F238E27FC236}">
                        <a16:creationId xmlns:a16="http://schemas.microsoft.com/office/drawing/2014/main" id="{4DD4B45A-942F-4313-A10E-7093CD8F5AEF}"/>
                      </a:ext>
                    </a:extLst>
                  </p:cNvPr>
                  <p:cNvSpPr/>
                  <p:nvPr/>
                </p:nvSpPr>
                <p:spPr>
                  <a:xfrm>
                    <a:off x="5379732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87" name="正方形/長方形 86">
                    <a:extLst>
                      <a:ext uri="{FF2B5EF4-FFF2-40B4-BE49-F238E27FC236}">
                        <a16:creationId xmlns:a16="http://schemas.microsoft.com/office/drawing/2014/main" id="{7A20C313-2FF4-4ADC-962C-51E9593B4375}"/>
                      </a:ext>
                    </a:extLst>
                  </p:cNvPr>
                  <p:cNvSpPr/>
                  <p:nvPr/>
                </p:nvSpPr>
                <p:spPr>
                  <a:xfrm>
                    <a:off x="5651336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88" name="正方形/長方形 87">
                    <a:extLst>
                      <a:ext uri="{FF2B5EF4-FFF2-40B4-BE49-F238E27FC236}">
                        <a16:creationId xmlns:a16="http://schemas.microsoft.com/office/drawing/2014/main" id="{91374C75-9514-44C9-90DE-AD1810C21BAE}"/>
                      </a:ext>
                    </a:extLst>
                  </p:cNvPr>
                  <p:cNvSpPr/>
                  <p:nvPr/>
                </p:nvSpPr>
                <p:spPr>
                  <a:xfrm>
                    <a:off x="5909360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89" name="正方形/長方形 88">
                    <a:extLst>
                      <a:ext uri="{FF2B5EF4-FFF2-40B4-BE49-F238E27FC236}">
                        <a16:creationId xmlns:a16="http://schemas.microsoft.com/office/drawing/2014/main" id="{596857BB-1B1B-451D-B893-0F54294E02D1}"/>
                      </a:ext>
                    </a:extLst>
                  </p:cNvPr>
                  <p:cNvSpPr/>
                  <p:nvPr/>
                </p:nvSpPr>
                <p:spPr>
                  <a:xfrm>
                    <a:off x="6180964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</p:grpSp>
            <p:grpSp>
              <p:nvGrpSpPr>
                <p:cNvPr id="77" name="グループ化 76">
                  <a:extLst>
                    <a:ext uri="{FF2B5EF4-FFF2-40B4-BE49-F238E27FC236}">
                      <a16:creationId xmlns:a16="http://schemas.microsoft.com/office/drawing/2014/main" id="{DEAFFA7B-9C50-4BE6-81C3-1FFD9B2B7775}"/>
                    </a:ext>
                  </a:extLst>
                </p:cNvPr>
                <p:cNvGrpSpPr/>
                <p:nvPr/>
              </p:nvGrpSpPr>
              <p:grpSpPr>
                <a:xfrm>
                  <a:off x="6445991" y="1356977"/>
                  <a:ext cx="1595020" cy="114300"/>
                  <a:chOff x="6445991" y="1356977"/>
                  <a:chExt cx="1595020" cy="114300"/>
                </a:xfrm>
              </p:grpSpPr>
              <p:sp>
                <p:nvSpPr>
                  <p:cNvPr id="78" name="正方形/長方形 77">
                    <a:extLst>
                      <a:ext uri="{FF2B5EF4-FFF2-40B4-BE49-F238E27FC236}">
                        <a16:creationId xmlns:a16="http://schemas.microsoft.com/office/drawing/2014/main" id="{2AF54107-1864-4DC2-9FF7-ACB3C7A49544}"/>
                      </a:ext>
                    </a:extLst>
                  </p:cNvPr>
                  <p:cNvSpPr/>
                  <p:nvPr/>
                </p:nvSpPr>
                <p:spPr>
                  <a:xfrm>
                    <a:off x="6445991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79" name="正方形/長方形 78">
                    <a:extLst>
                      <a:ext uri="{FF2B5EF4-FFF2-40B4-BE49-F238E27FC236}">
                        <a16:creationId xmlns:a16="http://schemas.microsoft.com/office/drawing/2014/main" id="{566A23BB-FB3A-4BC8-839F-1D5D42F860E2}"/>
                      </a:ext>
                    </a:extLst>
                  </p:cNvPr>
                  <p:cNvSpPr/>
                  <p:nvPr/>
                </p:nvSpPr>
                <p:spPr>
                  <a:xfrm>
                    <a:off x="6717595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80" name="正方形/長方形 79">
                    <a:extLst>
                      <a:ext uri="{FF2B5EF4-FFF2-40B4-BE49-F238E27FC236}">
                        <a16:creationId xmlns:a16="http://schemas.microsoft.com/office/drawing/2014/main" id="{6EB436E5-C9AA-4478-9880-9CDAC6824E6F}"/>
                      </a:ext>
                    </a:extLst>
                  </p:cNvPr>
                  <p:cNvSpPr/>
                  <p:nvPr/>
                </p:nvSpPr>
                <p:spPr>
                  <a:xfrm>
                    <a:off x="6975619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81" name="正方形/長方形 80">
                    <a:extLst>
                      <a:ext uri="{FF2B5EF4-FFF2-40B4-BE49-F238E27FC236}">
                        <a16:creationId xmlns:a16="http://schemas.microsoft.com/office/drawing/2014/main" id="{B4B2D93B-BB25-43AB-A7E9-EDD627F8AFDE}"/>
                      </a:ext>
                    </a:extLst>
                  </p:cNvPr>
                  <p:cNvSpPr/>
                  <p:nvPr/>
                </p:nvSpPr>
                <p:spPr>
                  <a:xfrm>
                    <a:off x="7247223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82" name="正方形/長方形 81">
                    <a:extLst>
                      <a:ext uri="{FF2B5EF4-FFF2-40B4-BE49-F238E27FC236}">
                        <a16:creationId xmlns:a16="http://schemas.microsoft.com/office/drawing/2014/main" id="{8DA4AA58-D24D-4E85-ACD3-EFC18815F290}"/>
                      </a:ext>
                    </a:extLst>
                  </p:cNvPr>
                  <p:cNvSpPr/>
                  <p:nvPr/>
                </p:nvSpPr>
                <p:spPr>
                  <a:xfrm>
                    <a:off x="7505247" y="1356977"/>
                    <a:ext cx="271604" cy="1143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  <p:sp>
                <p:nvSpPr>
                  <p:cNvPr id="83" name="正方形/長方形 82">
                    <a:extLst>
                      <a:ext uri="{FF2B5EF4-FFF2-40B4-BE49-F238E27FC236}">
                        <a16:creationId xmlns:a16="http://schemas.microsoft.com/office/drawing/2014/main" id="{3D88FF2A-F51A-4CDE-AD9D-27C61FED69C6}"/>
                      </a:ext>
                    </a:extLst>
                  </p:cNvPr>
                  <p:cNvSpPr/>
                  <p:nvPr/>
                </p:nvSpPr>
                <p:spPr>
                  <a:xfrm>
                    <a:off x="7776851" y="1356977"/>
                    <a:ext cx="264160" cy="11430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ja-JP"/>
                    </a:defPPr>
                    <a:lvl1pPr marL="0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09504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19007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28511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38015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47518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057022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566526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076029" algn="l" defTabSz="1019007" rtl="0" eaLnBrk="1" latinLnBrk="0" hangingPunct="1">
                      <a:defRPr kumimoji="1" sz="2006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/>
                  </a:p>
                </p:txBody>
              </p:sp>
            </p:grpSp>
          </p:grpSp>
          <p:sp>
            <p:nvSpPr>
              <p:cNvPr id="69" name="角丸四角形 59">
                <a:extLst>
                  <a:ext uri="{FF2B5EF4-FFF2-40B4-BE49-F238E27FC236}">
                    <a16:creationId xmlns:a16="http://schemas.microsoft.com/office/drawing/2014/main" id="{A6FD2F33-CE75-4A57-9B6C-099BD810CF49}"/>
                  </a:ext>
                </a:extLst>
              </p:cNvPr>
              <p:cNvSpPr/>
              <p:nvPr/>
            </p:nvSpPr>
            <p:spPr>
              <a:xfrm rot="5400000">
                <a:off x="2601173" y="1785559"/>
                <a:ext cx="425267" cy="20442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F14C0ECB-3977-4230-964D-1989B8DD4317}"/>
                  </a:ext>
                </a:extLst>
              </p:cNvPr>
              <p:cNvSpPr/>
              <p:nvPr/>
            </p:nvSpPr>
            <p:spPr>
              <a:xfrm>
                <a:off x="6804985" y="1301201"/>
                <a:ext cx="1140552" cy="2038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endParaRPr lang="ja-JP" sz="1050" kern="100">
                  <a:effectLst/>
                  <a:ea typeface="ＭＳ 明朝"/>
                  <a:cs typeface="Times New Roman"/>
                </a:endParaRPr>
              </a:p>
            </p:txBody>
          </p:sp>
          <p:sp>
            <p:nvSpPr>
              <p:cNvPr id="71" name="角丸四角形 63">
                <a:extLst>
                  <a:ext uri="{FF2B5EF4-FFF2-40B4-BE49-F238E27FC236}">
                    <a16:creationId xmlns:a16="http://schemas.microsoft.com/office/drawing/2014/main" id="{3BB17C2D-F3C5-460E-A4CA-8782C5312BB9}"/>
                  </a:ext>
                </a:extLst>
              </p:cNvPr>
              <p:cNvSpPr/>
              <p:nvPr/>
            </p:nvSpPr>
            <p:spPr>
              <a:xfrm rot="5400000">
                <a:off x="4929839" y="1315043"/>
                <a:ext cx="2371725" cy="396263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72" name="角丸四角形 64">
                <a:extLst>
                  <a:ext uri="{FF2B5EF4-FFF2-40B4-BE49-F238E27FC236}">
                    <a16:creationId xmlns:a16="http://schemas.microsoft.com/office/drawing/2014/main" id="{491DE280-5E84-472E-9D79-F8073FBB2EAC}"/>
                  </a:ext>
                </a:extLst>
              </p:cNvPr>
              <p:cNvSpPr/>
              <p:nvPr/>
            </p:nvSpPr>
            <p:spPr>
              <a:xfrm>
                <a:off x="442007" y="1957152"/>
                <a:ext cx="5871889" cy="188423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504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9007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511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8015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518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7022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6526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6029" algn="l" defTabSz="1019007" rtl="0" eaLnBrk="1" latinLnBrk="0" hangingPunct="1">
                  <a:defRPr kumimoji="1" sz="2006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</p:grpSp>
        <p:sp>
          <p:nvSpPr>
            <p:cNvPr id="34" name="テキスト ボックス 63">
              <a:extLst>
                <a:ext uri="{FF2B5EF4-FFF2-40B4-BE49-F238E27FC236}">
                  <a16:creationId xmlns:a16="http://schemas.microsoft.com/office/drawing/2014/main" id="{646D5121-CB9C-4D28-A27C-02EB6B0F2677}"/>
                </a:ext>
              </a:extLst>
            </p:cNvPr>
            <p:cNvSpPr txBox="1"/>
            <p:nvPr/>
          </p:nvSpPr>
          <p:spPr>
            <a:xfrm>
              <a:off x="1649280" y="265347"/>
              <a:ext cx="132800" cy="3905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eaVert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500" dirty="0"/>
                <a:t>タイヤ館</a:t>
              </a:r>
            </a:p>
          </p:txBody>
        </p:sp>
        <p:sp>
          <p:nvSpPr>
            <p:cNvPr id="36" name="テキスト ボックス 66">
              <a:extLst>
                <a:ext uri="{FF2B5EF4-FFF2-40B4-BE49-F238E27FC236}">
                  <a16:creationId xmlns:a16="http://schemas.microsoft.com/office/drawing/2014/main" id="{D0F24AD0-BE99-46AC-B088-E9A0F79DD053}"/>
                </a:ext>
              </a:extLst>
            </p:cNvPr>
            <p:cNvSpPr txBox="1"/>
            <p:nvPr/>
          </p:nvSpPr>
          <p:spPr>
            <a:xfrm>
              <a:off x="1942189" y="347713"/>
              <a:ext cx="132800" cy="31162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eaVert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500" dirty="0"/>
                <a:t>アオキ</a:t>
              </a:r>
            </a:p>
          </p:txBody>
        </p:sp>
        <p:sp>
          <p:nvSpPr>
            <p:cNvPr id="37" name="テキスト ボックス 69">
              <a:extLst>
                <a:ext uri="{FF2B5EF4-FFF2-40B4-BE49-F238E27FC236}">
                  <a16:creationId xmlns:a16="http://schemas.microsoft.com/office/drawing/2014/main" id="{12B05E33-CCC2-4122-8106-4121D9175B7E}"/>
                </a:ext>
              </a:extLst>
            </p:cNvPr>
            <p:cNvSpPr txBox="1"/>
            <p:nvPr/>
          </p:nvSpPr>
          <p:spPr>
            <a:xfrm>
              <a:off x="2093953" y="56499"/>
              <a:ext cx="132800" cy="62854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eaVert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500" dirty="0"/>
                <a:t>マツモトキヨシ</a:t>
              </a:r>
            </a:p>
          </p:txBody>
        </p:sp>
        <p:sp>
          <p:nvSpPr>
            <p:cNvPr id="42" name="テキスト ボックス 70">
              <a:extLst>
                <a:ext uri="{FF2B5EF4-FFF2-40B4-BE49-F238E27FC236}">
                  <a16:creationId xmlns:a16="http://schemas.microsoft.com/office/drawing/2014/main" id="{8812BF6C-826E-4098-9EA0-60E373EC7F64}"/>
                </a:ext>
              </a:extLst>
            </p:cNvPr>
            <p:cNvSpPr txBox="1"/>
            <p:nvPr/>
          </p:nvSpPr>
          <p:spPr>
            <a:xfrm>
              <a:off x="2369751" y="309815"/>
              <a:ext cx="132800" cy="3358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eaVert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500" dirty="0"/>
                <a:t>すき家</a:t>
              </a:r>
            </a:p>
          </p:txBody>
        </p:sp>
        <p:sp>
          <p:nvSpPr>
            <p:cNvPr id="45" name="テキスト ボックス 77">
              <a:extLst>
                <a:ext uri="{FF2B5EF4-FFF2-40B4-BE49-F238E27FC236}">
                  <a16:creationId xmlns:a16="http://schemas.microsoft.com/office/drawing/2014/main" id="{95E5DDA8-2ADC-42EE-A7CC-71253DCF1024}"/>
                </a:ext>
              </a:extLst>
            </p:cNvPr>
            <p:cNvSpPr txBox="1"/>
            <p:nvPr/>
          </p:nvSpPr>
          <p:spPr>
            <a:xfrm>
              <a:off x="500051" y="292678"/>
              <a:ext cx="134532" cy="3905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eaVert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500" dirty="0"/>
                <a:t>ニッサン</a:t>
              </a:r>
            </a:p>
          </p:txBody>
        </p:sp>
        <p:sp>
          <p:nvSpPr>
            <p:cNvPr id="47" name="テキスト ボックス 78">
              <a:extLst>
                <a:ext uri="{FF2B5EF4-FFF2-40B4-BE49-F238E27FC236}">
                  <a16:creationId xmlns:a16="http://schemas.microsoft.com/office/drawing/2014/main" id="{606DDAF0-FE52-469B-8BD5-D4B3A2A65106}"/>
                </a:ext>
              </a:extLst>
            </p:cNvPr>
            <p:cNvSpPr txBox="1"/>
            <p:nvPr/>
          </p:nvSpPr>
          <p:spPr>
            <a:xfrm>
              <a:off x="395011" y="885482"/>
              <a:ext cx="702245" cy="1238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600" dirty="0"/>
                <a:t>セブンイレブン</a:t>
              </a:r>
            </a:p>
          </p:txBody>
        </p:sp>
        <p:sp>
          <p:nvSpPr>
            <p:cNvPr id="48" name="円/楕円 34">
              <a:extLst>
                <a:ext uri="{FF2B5EF4-FFF2-40B4-BE49-F238E27FC236}">
                  <a16:creationId xmlns:a16="http://schemas.microsoft.com/office/drawing/2014/main" id="{6C2894BC-561D-4727-A75E-3D9E2FE2649E}"/>
                </a:ext>
              </a:extLst>
            </p:cNvPr>
            <p:cNvSpPr/>
            <p:nvPr/>
          </p:nvSpPr>
          <p:spPr>
            <a:xfrm>
              <a:off x="990727" y="1317630"/>
              <a:ext cx="151656" cy="163382"/>
            </a:xfrm>
            <a:prstGeom prst="ellipse">
              <a:avLst/>
            </a:prstGeom>
            <a:solidFill>
              <a:srgbClr val="FF0000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テキスト ボックス 81">
              <a:extLst>
                <a:ext uri="{FF2B5EF4-FFF2-40B4-BE49-F238E27FC236}">
                  <a16:creationId xmlns:a16="http://schemas.microsoft.com/office/drawing/2014/main" id="{6F7F9799-9B48-4278-AAD8-CE94AAA4DBC5}"/>
                </a:ext>
              </a:extLst>
            </p:cNvPr>
            <p:cNvSpPr txBox="1"/>
            <p:nvPr/>
          </p:nvSpPr>
          <p:spPr>
            <a:xfrm>
              <a:off x="523875" y="2121347"/>
              <a:ext cx="1628044" cy="26620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kumimoji="1" lang="ja-JP" altLang="en-US" sz="1050" b="0" dirty="0">
                  <a:solidFill>
                    <a:schemeClr val="bg1"/>
                  </a:solidFill>
                </a:rPr>
                <a:t>旭市青年の家</a:t>
              </a:r>
            </a:p>
          </p:txBody>
        </p:sp>
        <p:sp>
          <p:nvSpPr>
            <p:cNvPr id="50" name="テキスト ボックス 82">
              <a:extLst>
                <a:ext uri="{FF2B5EF4-FFF2-40B4-BE49-F238E27FC236}">
                  <a16:creationId xmlns:a16="http://schemas.microsoft.com/office/drawing/2014/main" id="{3D57F017-A0EA-437D-827A-EFCB0CEAF386}"/>
                </a:ext>
              </a:extLst>
            </p:cNvPr>
            <p:cNvSpPr txBox="1"/>
            <p:nvPr/>
          </p:nvSpPr>
          <p:spPr>
            <a:xfrm>
              <a:off x="1021344" y="1858149"/>
              <a:ext cx="702246" cy="12282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500"/>
                <a:t>石毛歯科</a:t>
              </a:r>
            </a:p>
          </p:txBody>
        </p:sp>
        <p:sp>
          <p:nvSpPr>
            <p:cNvPr id="51" name="テキスト ボックス 83">
              <a:extLst>
                <a:ext uri="{FF2B5EF4-FFF2-40B4-BE49-F238E27FC236}">
                  <a16:creationId xmlns:a16="http://schemas.microsoft.com/office/drawing/2014/main" id="{83D7BE77-6102-44D1-A2EE-5A1BE8349E53}"/>
                </a:ext>
              </a:extLst>
            </p:cNvPr>
            <p:cNvSpPr txBox="1"/>
            <p:nvPr/>
          </p:nvSpPr>
          <p:spPr>
            <a:xfrm>
              <a:off x="1946374" y="1248193"/>
              <a:ext cx="132800" cy="450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eaVert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600" dirty="0"/>
                <a:t>市役所</a:t>
              </a:r>
            </a:p>
          </p:txBody>
        </p:sp>
        <p:sp>
          <p:nvSpPr>
            <p:cNvPr id="55" name="テキスト ボックス 84">
              <a:extLst>
                <a:ext uri="{FF2B5EF4-FFF2-40B4-BE49-F238E27FC236}">
                  <a16:creationId xmlns:a16="http://schemas.microsoft.com/office/drawing/2014/main" id="{D5A19A03-1365-4043-9C27-11E84F7C8A6A}"/>
                </a:ext>
              </a:extLst>
            </p:cNvPr>
            <p:cNvSpPr txBox="1"/>
            <p:nvPr/>
          </p:nvSpPr>
          <p:spPr>
            <a:xfrm>
              <a:off x="2563452" y="1980971"/>
              <a:ext cx="132800" cy="32366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eaVert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500" dirty="0"/>
                <a:t>商工会</a:t>
              </a:r>
            </a:p>
          </p:txBody>
        </p:sp>
        <p:sp>
          <p:nvSpPr>
            <p:cNvPr id="56" name="テキスト ボックス 85">
              <a:extLst>
                <a:ext uri="{FF2B5EF4-FFF2-40B4-BE49-F238E27FC236}">
                  <a16:creationId xmlns:a16="http://schemas.microsoft.com/office/drawing/2014/main" id="{340F841A-D8FE-4460-85D0-EFC7D0E80BED}"/>
                </a:ext>
              </a:extLst>
            </p:cNvPr>
            <p:cNvSpPr txBox="1"/>
            <p:nvPr/>
          </p:nvSpPr>
          <p:spPr>
            <a:xfrm>
              <a:off x="2547350" y="1172350"/>
              <a:ext cx="376709" cy="1235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700"/>
                <a:t>旭駅</a:t>
              </a:r>
            </a:p>
          </p:txBody>
        </p:sp>
        <p:sp>
          <p:nvSpPr>
            <p:cNvPr id="57" name="テキスト ボックス 88">
              <a:extLst>
                <a:ext uri="{FF2B5EF4-FFF2-40B4-BE49-F238E27FC236}">
                  <a16:creationId xmlns:a16="http://schemas.microsoft.com/office/drawing/2014/main" id="{5AB98011-0438-4989-ADF8-02F3971A8C4D}"/>
                </a:ext>
              </a:extLst>
            </p:cNvPr>
            <p:cNvSpPr txBox="1"/>
            <p:nvPr/>
          </p:nvSpPr>
          <p:spPr>
            <a:xfrm>
              <a:off x="1116594" y="1555355"/>
              <a:ext cx="702246" cy="12282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500"/>
                <a:t>東総教育会館</a:t>
              </a:r>
            </a:p>
          </p:txBody>
        </p:sp>
        <p:sp>
          <p:nvSpPr>
            <p:cNvPr id="58" name="テキスト ボックス 89">
              <a:extLst>
                <a:ext uri="{FF2B5EF4-FFF2-40B4-BE49-F238E27FC236}">
                  <a16:creationId xmlns:a16="http://schemas.microsoft.com/office/drawing/2014/main" id="{082B4158-EE50-4B6B-AD25-EE44588BD1B2}"/>
                </a:ext>
              </a:extLst>
            </p:cNvPr>
            <p:cNvSpPr txBox="1"/>
            <p:nvPr/>
          </p:nvSpPr>
          <p:spPr>
            <a:xfrm>
              <a:off x="456380" y="1476459"/>
              <a:ext cx="615616" cy="12851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500" dirty="0"/>
                <a:t>給食センター</a:t>
              </a:r>
            </a:p>
          </p:txBody>
        </p:sp>
        <p:sp>
          <p:nvSpPr>
            <p:cNvPr id="59" name="二等辺三角形 58">
              <a:extLst>
                <a:ext uri="{FF2B5EF4-FFF2-40B4-BE49-F238E27FC236}">
                  <a16:creationId xmlns:a16="http://schemas.microsoft.com/office/drawing/2014/main" id="{3018B225-33B6-4C57-8F03-9B7521A5F5B0}"/>
                </a:ext>
              </a:extLst>
            </p:cNvPr>
            <p:cNvSpPr/>
            <p:nvPr/>
          </p:nvSpPr>
          <p:spPr>
            <a:xfrm rot="703999">
              <a:off x="968824" y="1490907"/>
              <a:ext cx="76223" cy="666843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60" name="テキスト ボックス 92">
              <a:extLst>
                <a:ext uri="{FF2B5EF4-FFF2-40B4-BE49-F238E27FC236}">
                  <a16:creationId xmlns:a16="http://schemas.microsoft.com/office/drawing/2014/main" id="{B07D4295-39F4-4096-90E4-CD7B89383998}"/>
                </a:ext>
              </a:extLst>
            </p:cNvPr>
            <p:cNvSpPr txBox="1"/>
            <p:nvPr/>
          </p:nvSpPr>
          <p:spPr>
            <a:xfrm>
              <a:off x="903756" y="725098"/>
              <a:ext cx="702245" cy="1238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rtlCol="0" anchor="ctr"/>
            <a:lstStyle>
              <a:defPPr>
                <a:defRPr lang="ja-JP"/>
              </a:defPPr>
              <a:lvl1pPr marL="0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9504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019007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528511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38015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47518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057022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566526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076029" algn="l" defTabSz="1019007" rtl="0" eaLnBrk="1" latinLnBrk="0" hangingPunct="1">
                <a:defRPr kumimoji="1" sz="2006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kumimoji="1" lang="ja-JP" altLang="en-US" sz="600" dirty="0"/>
                <a:t>国道１２６号</a:t>
              </a:r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-11437" y="1"/>
            <a:ext cx="7796139" cy="27779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171476" y="4463082"/>
            <a:ext cx="5356505" cy="2154747"/>
          </a:xfrm>
          <a:prstGeom prst="roundRect">
            <a:avLst/>
          </a:prstGeom>
          <a:solidFill>
            <a:srgbClr val="3CB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テキスト プレースホルダー 84"/>
          <p:cNvSpPr>
            <a:spLocks noGrp="1"/>
          </p:cNvSpPr>
          <p:nvPr>
            <p:ph type="body" sz="quarter" idx="30"/>
          </p:nvPr>
        </p:nvSpPr>
        <p:spPr>
          <a:xfrm>
            <a:off x="70611" y="132880"/>
            <a:ext cx="6057192" cy="544941"/>
          </a:xfrm>
        </p:spPr>
        <p:txBody>
          <a:bodyPr>
            <a:prstTxWarp prst="textNoShape">
              <a:avLst/>
            </a:prstTxWarp>
          </a:bodyPr>
          <a:lstStyle/>
          <a:p>
            <a:r>
              <a:rPr lang="ja-JP" altLang="en-US" sz="1632" dirty="0">
                <a:solidFill>
                  <a:schemeClr val="tx1"/>
                </a:solidFill>
              </a:rPr>
              <a:t>千葉県ジョブサポートセンター出張</a:t>
            </a:r>
            <a:r>
              <a:rPr lang="ja-JP" altLang="en-US" sz="1632">
                <a:solidFill>
                  <a:schemeClr val="tx1"/>
                </a:solidFill>
              </a:rPr>
              <a:t>相談会（共催：</a:t>
            </a:r>
            <a:r>
              <a:rPr lang="ja-JP" altLang="en-US" sz="1632" dirty="0">
                <a:solidFill>
                  <a:schemeClr val="tx1"/>
                </a:solidFill>
              </a:rPr>
              <a:t>旭市）</a:t>
            </a:r>
          </a:p>
          <a:p>
            <a:endParaRPr lang="ja-JP" altLang="en-US" sz="2448" dirty="0"/>
          </a:p>
        </p:txBody>
      </p:sp>
      <p:sp>
        <p:nvSpPr>
          <p:cNvPr id="35" name="テキスト プレースホルダー 76"/>
          <p:cNvSpPr>
            <a:spLocks noGrp="1"/>
          </p:cNvSpPr>
          <p:nvPr>
            <p:ph type="body" sz="quarter" idx="14"/>
          </p:nvPr>
        </p:nvSpPr>
        <p:spPr>
          <a:xfrm>
            <a:off x="211469" y="424630"/>
            <a:ext cx="6759029" cy="1589199"/>
          </a:xfrm>
          <a:solidFill>
            <a:schemeClr val="bg1"/>
          </a:solidFill>
        </p:spPr>
        <p:txBody>
          <a:bodyPr/>
          <a:lstStyle/>
          <a:p>
            <a:pPr lvl="0" algn="l" defTabSz="1019007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  <a:cs typeface="+mn-cs"/>
              </a:rPr>
              <a:t>就職</a:t>
            </a:r>
            <a:r>
              <a:rPr lang="ja-JP" altLang="en-US" sz="4000" b="0" dirty="0">
                <a:solidFill>
                  <a:srgbClr val="203864"/>
                </a:solidFill>
                <a:effectLst/>
                <a:latin typeface="HGPSoeiKakugothicUB" pitchFamily="34" charset="-128"/>
                <a:ea typeface="HGPSoeiKakugothicUB" pitchFamily="34" charset="-128"/>
                <a:cs typeface="+mn-cs"/>
              </a:rPr>
              <a:t>するまでの</a:t>
            </a:r>
            <a:endParaRPr lang="en-US" altLang="ja-JP" sz="4000" b="0" dirty="0">
              <a:solidFill>
                <a:srgbClr val="203864"/>
              </a:solidFill>
              <a:effectLst/>
              <a:latin typeface="HGPSoeiKakugothicUB" pitchFamily="34" charset="-128"/>
              <a:ea typeface="HGPSoeiKakugothicUB" pitchFamily="34" charset="-128"/>
              <a:cs typeface="+mn-cs"/>
            </a:endParaRPr>
          </a:p>
          <a:p>
            <a:pPr lvl="0" algn="l" defTabSz="1019007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4000" b="0" dirty="0">
                <a:solidFill>
                  <a:srgbClr val="203864"/>
                </a:solidFill>
                <a:effectLst/>
                <a:latin typeface="HGPSoeiKakugothicUB" pitchFamily="34" charset="-128"/>
                <a:ea typeface="HGPSoeiKakugothicUB" pitchFamily="34" charset="-128"/>
                <a:cs typeface="+mn-cs"/>
              </a:rPr>
              <a:t>生活・就労に関する</a:t>
            </a:r>
            <a:r>
              <a:rPr lang="ja-JP" altLang="en-US" sz="4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  <a:cs typeface="+mn-cs"/>
              </a:rPr>
              <a:t>個別相談</a:t>
            </a:r>
            <a:endParaRPr lang="ja-JP" alt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0" name="テキスト プレースホルダー 76"/>
          <p:cNvSpPr>
            <a:spLocks noGrp="1"/>
          </p:cNvSpPr>
          <p:nvPr>
            <p:ph type="body" sz="quarter" idx="14"/>
          </p:nvPr>
        </p:nvSpPr>
        <p:spPr>
          <a:xfrm>
            <a:off x="211469" y="2810909"/>
            <a:ext cx="7326386" cy="1666904"/>
          </a:xfrm>
          <a:ln>
            <a:noFill/>
          </a:ln>
        </p:spPr>
        <p:txBody>
          <a:bodyPr anchor="ctr" anchorCtr="1"/>
          <a:lstStyle/>
          <a:p>
            <a:pPr algn="l">
              <a:lnSpc>
                <a:spcPts val="2600"/>
              </a:lnSpc>
              <a:spcBef>
                <a:spcPts val="600"/>
              </a:spcBef>
            </a:pPr>
            <a:r>
              <a:rPr lang="en-US" altLang="ja-JP" sz="28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〈</a:t>
            </a:r>
            <a:r>
              <a:rPr lang="ja-JP" altLang="en-US" sz="28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</a:t>
            </a:r>
            <a:r>
              <a:rPr lang="en-US" altLang="ja-JP" sz="28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〉</a:t>
            </a:r>
            <a:r>
              <a:rPr lang="ja-JP" altLang="en-US" sz="2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令和３年８月から１２月までの</a:t>
            </a:r>
            <a:endParaRPr lang="en-US" altLang="ja-JP" sz="2400" b="0" dirty="0">
              <a:solidFill>
                <a:srgbClr val="203864"/>
              </a:solidFill>
              <a:effectLst>
                <a:glow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ts val="2600"/>
              </a:lnSpc>
              <a:spcBef>
                <a:spcPts val="600"/>
              </a:spcBef>
            </a:pPr>
            <a:r>
              <a:rPr lang="ja-JP" altLang="en-US" sz="2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毎月第２水曜日</a:t>
            </a:r>
            <a:r>
              <a:rPr lang="ja-JP" altLang="en-US" sz="16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（８</a:t>
            </a:r>
            <a:r>
              <a:rPr lang="en-US" altLang="ja-JP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１１、９</a:t>
            </a:r>
            <a:r>
              <a:rPr lang="en-US" altLang="ja-JP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 、１０</a:t>
            </a:r>
            <a:r>
              <a:rPr lang="en-US" altLang="ja-JP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１３ 、１１</a:t>
            </a:r>
            <a:r>
              <a:rPr lang="en-US" altLang="ja-JP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 、１２</a:t>
            </a:r>
            <a:r>
              <a:rPr lang="en-US" altLang="ja-JP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 ）</a:t>
            </a:r>
            <a:endParaRPr lang="en-US" altLang="ja-JP" sz="1600" b="0" dirty="0">
              <a:solidFill>
                <a:srgbClr val="203864"/>
              </a:solidFill>
              <a:effectLst>
                <a:glow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ts val="2600"/>
              </a:lnSpc>
              <a:spcBef>
                <a:spcPts val="600"/>
              </a:spcBef>
            </a:pPr>
            <a:r>
              <a:rPr lang="en-US" altLang="ja-JP" sz="28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〈</a:t>
            </a:r>
            <a:r>
              <a:rPr lang="ja-JP" altLang="en-US" sz="28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</a:t>
            </a:r>
            <a:r>
              <a:rPr lang="en-US" altLang="ja-JP" sz="28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〉</a:t>
            </a:r>
            <a:r>
              <a:rPr lang="ja-JP" altLang="en-US" sz="2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就職・再就職を希望する方</a:t>
            </a:r>
            <a:endParaRPr lang="en-US" altLang="ja-JP" sz="2400" b="0" dirty="0">
              <a:solidFill>
                <a:srgbClr val="203864"/>
              </a:solidFill>
              <a:effectLst>
                <a:glow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ts val="2600"/>
              </a:lnSpc>
              <a:spcBef>
                <a:spcPts val="600"/>
              </a:spcBef>
            </a:pPr>
            <a:r>
              <a:rPr lang="en-US" altLang="ja-JP" sz="28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〈</a:t>
            </a:r>
            <a:r>
              <a:rPr lang="ja-JP" altLang="en-US" sz="28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</a:t>
            </a:r>
            <a:r>
              <a:rPr lang="en-US" altLang="ja-JP" sz="28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〉</a:t>
            </a:r>
            <a:r>
              <a:rPr lang="ja-JP" altLang="en-US" sz="2400" b="0" dirty="0">
                <a:solidFill>
                  <a:srgbClr val="203864"/>
                </a:solidFill>
                <a:effectLst>
                  <a:glow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各回１～２名</a:t>
            </a:r>
            <a:endParaRPr lang="en-US" altLang="ja-JP" sz="1600" b="0" dirty="0">
              <a:solidFill>
                <a:srgbClr val="203864"/>
              </a:solidFill>
              <a:effectLst>
                <a:glow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2" name="Text Box 31"/>
          <p:cNvSpPr>
            <a:spLocks noChangeArrowheads="1"/>
          </p:cNvSpPr>
          <p:nvPr/>
        </p:nvSpPr>
        <p:spPr bwMode="auto">
          <a:xfrm>
            <a:off x="276874" y="10280219"/>
            <a:ext cx="7677671" cy="42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102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千葉県ジョブサポートセンターは、千葉県と国（ハローワーク）が協力して、</a:t>
            </a:r>
            <a:endParaRPr kumimoji="1" lang="en-US" altLang="ja-JP" sz="102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102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再就職に向けた様々な支援をワンストップで行う「総合支援施設」です。</a:t>
            </a:r>
            <a:r>
              <a:rPr kumimoji="1" lang="en-US" altLang="ja-JP" sz="102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https://www.chiba-job.com</a:t>
            </a: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FCCC8A83-0E80-4CCD-A088-2314574FE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574" y="10128372"/>
            <a:ext cx="597711" cy="597711"/>
          </a:xfrm>
          <a:prstGeom prst="rect">
            <a:avLst/>
          </a:prstGeom>
          <a:ln>
            <a:noFill/>
          </a:ln>
        </p:spPr>
      </p:pic>
      <p:sp>
        <p:nvSpPr>
          <p:cNvPr id="62" name="正方形/長方形 61"/>
          <p:cNvSpPr/>
          <p:nvPr/>
        </p:nvSpPr>
        <p:spPr>
          <a:xfrm>
            <a:off x="22497" y="1972510"/>
            <a:ext cx="7753078" cy="807938"/>
          </a:xfrm>
          <a:prstGeom prst="rect">
            <a:avLst/>
          </a:prstGeom>
          <a:solidFill>
            <a:srgbClr val="C9E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4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3" name="ホームベース 62"/>
          <p:cNvSpPr/>
          <p:nvPr/>
        </p:nvSpPr>
        <p:spPr>
          <a:xfrm>
            <a:off x="-11437" y="1962335"/>
            <a:ext cx="1898294" cy="807939"/>
          </a:xfrm>
          <a:prstGeom prst="homePlate">
            <a:avLst>
              <a:gd name="adj" fmla="val 30384"/>
            </a:avLst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4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4" name="テキスト プレースホルダー 1"/>
          <p:cNvSpPr txBox="1">
            <a:spLocks/>
          </p:cNvSpPr>
          <p:nvPr/>
        </p:nvSpPr>
        <p:spPr>
          <a:xfrm>
            <a:off x="1919063" y="1998642"/>
            <a:ext cx="5607937" cy="851505"/>
          </a:xfrm>
          <a:prstGeom prst="rect">
            <a:avLst/>
          </a:prstGeom>
          <a:noFill/>
          <a:ln w="47625">
            <a:solidFill>
              <a:schemeClr val="bg1">
                <a:alpha val="0"/>
              </a:schemeClr>
            </a:solidFill>
          </a:ln>
        </p:spPr>
        <p:txBody>
          <a:bodyPr anchor="ctr" anchorCtr="1">
            <a:noAutofit/>
          </a:bodyPr>
          <a:lstStyle>
            <a:lvl1pPr marL="356384" indent="-356384" algn="l" defTabSz="1425534" rtl="0" eaLnBrk="1" latinLnBrk="0" hangingPunct="1">
              <a:lnSpc>
                <a:spcPct val="90000"/>
              </a:lnSpc>
              <a:spcBef>
                <a:spcPts val="1559"/>
              </a:spcBef>
              <a:buFont typeface="Arial" panose="020B0604020202020204" pitchFamily="34" charset="0"/>
              <a:buChar char="•"/>
              <a:defRPr kumimoji="1" sz="4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50" indent="-356384" algn="l" defTabSz="1425534" rtl="0" eaLnBrk="1" latinLnBrk="0" hangingPunct="1">
              <a:lnSpc>
                <a:spcPct val="90000"/>
              </a:lnSpc>
              <a:spcBef>
                <a:spcPts val="779"/>
              </a:spcBef>
              <a:buFont typeface="Arial" panose="020B0604020202020204" pitchFamily="34" charset="0"/>
              <a:buChar char="•"/>
              <a:defRPr kumimoji="1"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81918" indent="-356384" algn="l" defTabSz="1425534" rtl="0" eaLnBrk="1" latinLnBrk="0" hangingPunct="1">
              <a:lnSpc>
                <a:spcPct val="90000"/>
              </a:lnSpc>
              <a:spcBef>
                <a:spcPts val="779"/>
              </a:spcBef>
              <a:buFont typeface="Arial" panose="020B0604020202020204" pitchFamily="34" charset="0"/>
              <a:buChar char="•"/>
              <a:defRPr kumimoji="1" sz="31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94684" indent="-356384" algn="l" defTabSz="1425534" rtl="0" eaLnBrk="1" latinLnBrk="0" hangingPunct="1">
              <a:lnSpc>
                <a:spcPct val="90000"/>
              </a:lnSpc>
              <a:spcBef>
                <a:spcPts val="779"/>
              </a:spcBef>
              <a:buFont typeface="Arial" panose="020B0604020202020204" pitchFamily="34" charset="0"/>
              <a:buChar char="•"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07451" indent="-356384" algn="l" defTabSz="1425534" rtl="0" eaLnBrk="1" latinLnBrk="0" hangingPunct="1">
              <a:lnSpc>
                <a:spcPct val="90000"/>
              </a:lnSpc>
              <a:spcBef>
                <a:spcPts val="779"/>
              </a:spcBef>
              <a:buFont typeface="Arial" panose="020B0604020202020204" pitchFamily="34" charset="0"/>
              <a:buChar char="•"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920219" indent="-356384" algn="l" defTabSz="1425534" rtl="0" eaLnBrk="1" latinLnBrk="0" hangingPunct="1">
              <a:lnSpc>
                <a:spcPct val="90000"/>
              </a:lnSpc>
              <a:spcBef>
                <a:spcPts val="779"/>
              </a:spcBef>
              <a:buFont typeface="Arial" panose="020B0604020202020204" pitchFamily="34" charset="0"/>
              <a:buChar char="•"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632985" indent="-356384" algn="l" defTabSz="1425534" rtl="0" eaLnBrk="1" latinLnBrk="0" hangingPunct="1">
              <a:lnSpc>
                <a:spcPct val="90000"/>
              </a:lnSpc>
              <a:spcBef>
                <a:spcPts val="779"/>
              </a:spcBef>
              <a:buFont typeface="Arial" panose="020B0604020202020204" pitchFamily="34" charset="0"/>
              <a:buChar char="•"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45753" indent="-356384" algn="l" defTabSz="1425534" rtl="0" eaLnBrk="1" latinLnBrk="0" hangingPunct="1">
              <a:lnSpc>
                <a:spcPct val="90000"/>
              </a:lnSpc>
              <a:spcBef>
                <a:spcPts val="779"/>
              </a:spcBef>
              <a:buFont typeface="Arial" panose="020B0604020202020204" pitchFamily="34" charset="0"/>
              <a:buChar char="•"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58519" indent="-356384" algn="l" defTabSz="1425534" rtl="0" eaLnBrk="1" latinLnBrk="0" hangingPunct="1">
              <a:lnSpc>
                <a:spcPct val="90000"/>
              </a:lnSpc>
              <a:spcBef>
                <a:spcPts val="779"/>
              </a:spcBef>
              <a:buFont typeface="Arial" panose="020B0604020202020204" pitchFamily="34" charset="0"/>
              <a:buChar char="•"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425534" rtl="0" eaLnBrk="1" fontAlgn="auto" latinLnBrk="0" hangingPunct="1">
              <a:lnSpc>
                <a:spcPts val="20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 w="19050"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就職活動の方向性や適職に関するご相談、応募書類の添削、面接アドバイス等、経験豊かな相談員が対応します。</a:t>
            </a:r>
            <a:endParaRPr kumimoji="1" lang="en-US" altLang="ja-JP" sz="1600" b="1" i="0" u="none" strike="noStrike" kern="1200" cap="none" spc="0" normalizeH="0" baseline="0" noProof="0" dirty="0">
              <a:ln w="19050">
                <a:noFill/>
              </a:ln>
              <a:solidFill>
                <a:srgbClr val="203864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8098" y="2112852"/>
            <a:ext cx="1231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ln w="127000">
                  <a:noFill/>
                </a:ln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支援内容</a:t>
            </a:r>
            <a:endParaRPr kumimoji="1" lang="en-US" altLang="ja-JP" sz="2000" b="0" i="0" u="none" strike="noStrike" kern="1200" cap="none" spc="0" normalizeH="0" baseline="0" noProof="0" dirty="0">
              <a:ln w="127000">
                <a:noFill/>
              </a:ln>
              <a:solidFill>
                <a:prstClr val="white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177791"/>
              </p:ext>
            </p:extLst>
          </p:nvPr>
        </p:nvGraphicFramePr>
        <p:xfrm>
          <a:off x="1326232" y="4549757"/>
          <a:ext cx="4843205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974">
                  <a:extLst>
                    <a:ext uri="{9D8B030D-6E8A-4147-A177-3AD203B41FA5}">
                      <a16:colId xmlns:a16="http://schemas.microsoft.com/office/drawing/2014/main" val="2013523244"/>
                    </a:ext>
                  </a:extLst>
                </a:gridCol>
                <a:gridCol w="4001231">
                  <a:extLst>
                    <a:ext uri="{9D8B030D-6E8A-4147-A177-3AD203B41FA5}">
                      <a16:colId xmlns:a16="http://schemas.microsoft.com/office/drawing/2014/main" val="3548653325"/>
                    </a:ext>
                  </a:extLst>
                </a:gridCol>
              </a:tblGrid>
              <a:tr h="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bg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時間帯</a:t>
                      </a:r>
                    </a:p>
                  </a:txBody>
                  <a:tcPr vert="ea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rgbClr val="203864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①１０：００～１０：４５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6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36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>
                          <a:solidFill>
                            <a:srgbClr val="203864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②１１：００～１１：４５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7163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rgbClr val="203864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③１３：００～１３：４５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6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7091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rgbClr val="203864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④１４：００～１４：４５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0911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rgbClr val="203864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⑤１５：００～１５：４５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6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929517"/>
                  </a:ext>
                </a:extLst>
              </a:tr>
            </a:tbl>
          </a:graphicData>
        </a:graphic>
      </p:graphicFrame>
      <p:sp>
        <p:nvSpPr>
          <p:cNvPr id="29" name="Text Box 4"/>
          <p:cNvSpPr>
            <a:spLocks noChangeArrowheads="1"/>
          </p:cNvSpPr>
          <p:nvPr/>
        </p:nvSpPr>
        <p:spPr bwMode="auto">
          <a:xfrm>
            <a:off x="0" y="7463040"/>
            <a:ext cx="7784702" cy="587211"/>
          </a:xfrm>
          <a:prstGeom prst="rect">
            <a:avLst/>
          </a:prstGeom>
          <a:solidFill>
            <a:srgbClr val="C9E6DA"/>
          </a:solidFill>
          <a:ln w="12600" algn="ctr">
            <a:noFill/>
            <a:miter lim="800000"/>
            <a:headEnd/>
            <a:tailEnd/>
          </a:ln>
        </p:spPr>
        <p:txBody>
          <a:bodyPr wrap="square" lIns="73454" tIns="8814" rIns="73454" bIns="8814" anchor="ctr" anchorCtr="1">
            <a:noAutofit/>
          </a:bodyPr>
          <a:lstStyle>
            <a:lvl1pPr>
              <a:spcBef>
                <a:spcPct val="20000"/>
              </a:spcBef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 w="3175"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ＤＦ平成ゴシック体W5" panose="020B0509000000000000" pitchFamily="49" charset="-128"/>
                <a:ea typeface="ＤＦ平成ゴシック体W5" panose="020B0509000000000000" pitchFamily="49" charset="-128"/>
                <a:cs typeface="Arial" panose="020B0604020202020204" pitchFamily="34" charset="0"/>
              </a:rPr>
              <a:t>就労相談は雇用保険受給中の就職活動実績となります。</a:t>
            </a:r>
            <a:br>
              <a:rPr kumimoji="1" lang="ja-JP" altLang="en-US" sz="1800" b="0" i="0" u="none" strike="noStrike" kern="1200" cap="none" spc="0" normalizeH="0" baseline="0" noProof="0" dirty="0">
                <a:ln w="3175"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ＤＦ平成ゴシック体W5" panose="020B0509000000000000" pitchFamily="49" charset="-128"/>
                <a:ea typeface="ＤＦ平成ゴシック体W5" panose="020B0509000000000000" pitchFamily="49" charset="-128"/>
                <a:cs typeface="Arial" panose="020B0604020202020204" pitchFamily="34" charset="0"/>
              </a:rPr>
            </a:br>
            <a:r>
              <a:rPr kumimoji="1" lang="ja-JP" altLang="en-US" sz="1400" b="0" i="0" u="none" strike="noStrike" kern="1200" cap="none" spc="0" normalizeH="0" baseline="0" noProof="0" dirty="0">
                <a:ln w="3175"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ＤＦ平成ゴシック体W5" panose="020B0509000000000000" pitchFamily="49" charset="-128"/>
                <a:ea typeface="ＤＦ平成ゴシック体W5" panose="020B0509000000000000" pitchFamily="49" charset="-128"/>
                <a:cs typeface="Arial" panose="020B0604020202020204" pitchFamily="34" charset="0"/>
              </a:rPr>
              <a:t>　なお、生活相談（公的貸付金制度、公営住宅関連等）は就職活動実績対象外です。</a:t>
            </a:r>
          </a:p>
        </p:txBody>
      </p:sp>
      <p:sp>
        <p:nvSpPr>
          <p:cNvPr id="28" name="テキスト ボックス 8"/>
          <p:cNvSpPr>
            <a:spLocks noChangeArrowheads="1"/>
          </p:cNvSpPr>
          <p:nvPr/>
        </p:nvSpPr>
        <p:spPr bwMode="auto">
          <a:xfrm>
            <a:off x="31624" y="6720897"/>
            <a:ext cx="7787013" cy="10070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84400" tIns="42200" rIns="84400" bIns="42200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>
              <a:lnSpc>
                <a:spcPts val="1575"/>
              </a:lnSpc>
              <a:spcBef>
                <a:spcPct val="30000"/>
              </a:spcBef>
              <a:buNone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お電話にてお申し込みください。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（実施日の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3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営業日前まで）</a:t>
            </a:r>
            <a:b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</a:b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　</a:t>
            </a:r>
            <a:r>
              <a:rPr kumimoji="1" lang="ja-JP" altLang="en-US" sz="1400" b="0" i="0" u="none" strike="noStrike" kern="1200" cap="none" spc="0" normalizeH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定員になり次第受付を締め切らせて頂きます。詳しくはお問い合わせください。</a:t>
            </a:r>
            <a:br>
              <a: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</a:b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　</a:t>
            </a:r>
            <a:r>
              <a:rPr lang="en-US" altLang="ja-JP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新型コロナウイルス対策のため、当日の検温、手洗い・マスクの着用をお願いします。</a:t>
            </a:r>
            <a:endParaRPr lang="en-US" altLang="ja-JP" sz="1300" dirty="0">
              <a:solidFill>
                <a:srgbClr val="203864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1019007" rtl="0" eaLnBrk="1" fontAlgn="auto" latinLnBrk="0" hangingPunct="1">
              <a:lnSpc>
                <a:spcPts val="1575"/>
              </a:lnSpc>
              <a:spcBef>
                <a:spcPct val="300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0" y="9281127"/>
            <a:ext cx="3548618" cy="407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47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◆申込・お問い合わせ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04648" y="9862369"/>
            <a:ext cx="2991697" cy="532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57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0479-62-5874</a:t>
            </a:r>
            <a:endParaRPr kumimoji="1" lang="ja-JP" altLang="en-US" sz="2857" b="1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76874" y="8141094"/>
            <a:ext cx="994744" cy="415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47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◆場所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1985" y="8403287"/>
            <a:ext cx="5707452" cy="845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48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旭市青年の家　</a:t>
            </a:r>
            <a:endParaRPr kumimoji="1" lang="en-US" altLang="ja-JP" sz="2448" b="1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48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２階　大研修室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03017" y="9054401"/>
            <a:ext cx="2869452" cy="308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ts val="183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22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旭市ニの</a:t>
            </a:r>
            <a:r>
              <a:rPr kumimoji="1" lang="en-US" altLang="ja-JP" sz="1122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5127</a:t>
            </a:r>
            <a:r>
              <a:rPr kumimoji="1" lang="ja-JP" altLang="en-US" sz="1122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番地</a:t>
            </a:r>
            <a:endParaRPr kumimoji="1" lang="en-US" altLang="ja-JP" sz="1122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03017" y="9597658"/>
            <a:ext cx="3096242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4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旭市商工観光課</a:t>
            </a:r>
          </a:p>
        </p:txBody>
      </p:sp>
      <p:sp>
        <p:nvSpPr>
          <p:cNvPr id="26" name="星 7 25"/>
          <p:cNvSpPr/>
          <p:nvPr/>
        </p:nvSpPr>
        <p:spPr>
          <a:xfrm rot="480835">
            <a:off x="5853237" y="169882"/>
            <a:ext cx="1729219" cy="1080090"/>
          </a:xfrm>
          <a:prstGeom prst="star7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auto">
          <a:xfrm>
            <a:off x="6222713" y="480661"/>
            <a:ext cx="1056040" cy="559450"/>
          </a:xfrm>
          <a:prstGeom prst="roundRect">
            <a:avLst>
              <a:gd name="adj" fmla="val 442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761" tIns="8228" rIns="68761" bIns="8228" anchor="ctr"/>
          <a:lstStyle>
            <a:lvl1pPr defTabSz="846138"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defTabSz="846138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defTabSz="846138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defTabSz="846138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defTabSz="846138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defTabSz="84613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defTabSz="84613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defTabSz="84613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defTabSz="84613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予約制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料金無料</a:t>
            </a: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172" t="-16886" r="-20816" b="-21001"/>
          <a:stretch/>
        </p:blipFill>
        <p:spPr>
          <a:xfrm>
            <a:off x="4892740" y="520164"/>
            <a:ext cx="770127" cy="743849"/>
          </a:xfrm>
          <a:prstGeom prst="ellipse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1683633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171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ＤＦ平成ゴシック体W5</vt:lpstr>
      <vt:lpstr>HGP創英角ｺﾞｼｯｸUB</vt:lpstr>
      <vt:lpstr>HGP創英角ｺﾞｼｯｸUB</vt:lpstr>
      <vt:lpstr>HGP創英角ﾎﾟｯﾌﾟ体</vt:lpstr>
      <vt:lpstr>HG創英角ｺﾞｼｯｸUB</vt:lpstr>
      <vt:lpstr>メイリオ</vt:lpstr>
      <vt:lpstr>游明朝 Demibold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2016-07-29T00:15:58Z</dcterms:created>
  <dcterms:modified xsi:type="dcterms:W3CDTF">2021-07-19T05:17:31Z</dcterms:modified>
</cp:coreProperties>
</file>